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29"/>
  </p:notesMasterIdLst>
  <p:sldIdLst>
    <p:sldId id="256" r:id="rId2"/>
    <p:sldId id="260" r:id="rId3"/>
    <p:sldId id="262" r:id="rId4"/>
    <p:sldId id="268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9" r:id="rId17"/>
    <p:sldId id="282" r:id="rId18"/>
    <p:sldId id="290" r:id="rId19"/>
    <p:sldId id="284" r:id="rId20"/>
    <p:sldId id="287" r:id="rId21"/>
    <p:sldId id="285" r:id="rId22"/>
    <p:sldId id="291" r:id="rId23"/>
    <p:sldId id="292" r:id="rId24"/>
    <p:sldId id="293" r:id="rId25"/>
    <p:sldId id="294" r:id="rId26"/>
    <p:sldId id="296" r:id="rId27"/>
    <p:sldId id="295" r:id="rId2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主要內容" id="{57FF31D9-E8F3-4379-9664-C66118FB7E9B}">
          <p14:sldIdLst>
            <p14:sldId id="256"/>
            <p14:sldId id="260"/>
            <p14:sldId id="262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9"/>
          </p14:sldIdLst>
        </p14:section>
        <p14:section name="門市查詢介面" id="{86F499BD-8E17-496C-9104-FD74CE75015B}">
          <p14:sldIdLst>
            <p14:sldId id="282"/>
            <p14:sldId id="290"/>
          </p14:sldIdLst>
        </p14:section>
        <p14:section name="結尾" id="{87359F8F-5346-40B9-BFFD-8E5943AB0600}">
          <p14:sldIdLst>
            <p14:sldId id="284"/>
            <p14:sldId id="287"/>
            <p14:sldId id="285"/>
          </p14:sldIdLst>
        </p14:section>
        <p14:section name="程式碼" id="{7EB51E09-F5D0-4F61-84C6-14C9361181E3}">
          <p14:sldIdLst>
            <p14:sldId id="291"/>
            <p14:sldId id="292"/>
            <p14:sldId id="293"/>
            <p14:sldId id="294"/>
            <p14:sldId id="296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-Chia Lin" initials="YL" lastIdx="1" clrIdx="0">
    <p:extLst>
      <p:ext uri="{19B8F6BF-5375-455C-9EA6-DF929625EA0E}">
        <p15:presenceInfo xmlns:p15="http://schemas.microsoft.com/office/powerpoint/2012/main" userId="79486f8008c108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ECE"/>
    <a:srgbClr val="222831"/>
    <a:srgbClr val="0064AA"/>
    <a:srgbClr val="7DC52D"/>
    <a:srgbClr val="FD671A"/>
    <a:srgbClr val="8A1463"/>
    <a:srgbClr val="E72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6336" autoAdjust="0"/>
  </p:normalViewPr>
  <p:slideViewPr>
    <p:cSldViewPr snapToGrid="0">
      <p:cViewPr varScale="1">
        <p:scale>
          <a:sx n="110" d="100"/>
          <a:sy n="110" d="100"/>
        </p:scale>
        <p:origin x="846" y="96"/>
      </p:cViewPr>
      <p:guideLst>
        <p:guide orient="horz" pos="2160"/>
        <p:guide pos="3120"/>
        <p:guide pos="1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軟正黑體" panose="020B0604030504040204" pitchFamily="34" charset="-120"/>
              </a:defRPr>
            </a:lvl1pPr>
          </a:lstStyle>
          <a:p>
            <a:fld id="{48D40892-0943-402F-9FD8-36825D59401F}" type="datetimeFigureOut">
              <a:rPr lang="zh-TW" altLang="en-US" smtClean="0"/>
              <a:pPr/>
              <a:t>2024/7/2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軟正黑體" panose="020B0604030504040204" pitchFamily="34" charset="-120"/>
              </a:defRPr>
            </a:lvl1pPr>
          </a:lstStyle>
          <a:p>
            <a:fld id="{EE2C1E55-C444-46AD-A140-57597ECC67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6098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u="sng" dirty="0"/>
              <a:t>電信資料分析</a:t>
            </a:r>
            <a:endParaRPr lang="en-US" altLang="zh-TW" b="1" u="sng" dirty="0"/>
          </a:p>
          <a:p>
            <a:endParaRPr lang="en-US" altLang="zh-TW" b="1" u="sng" dirty="0"/>
          </a:p>
          <a:p>
            <a:r>
              <a:rPr lang="zh-TW" altLang="en-US" b="0" u="none" dirty="0"/>
              <a:t>基地台數量、用戶數量、門市數量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555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u="sng" dirty="0"/>
              <a:t>2024-04</a:t>
            </a:r>
            <a:r>
              <a:rPr lang="zh-TW" altLang="en-US" b="1" u="sng" dirty="0"/>
              <a:t> 用戶數量</a:t>
            </a:r>
            <a:endParaRPr lang="en-US" altLang="zh-TW" b="1" u="sng" dirty="0"/>
          </a:p>
          <a:p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中華電信用戶數量最多，其次是台哥大，再來是遠傳。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中華的用戶數比 台哥大及遠傳分別多約</a:t>
            </a:r>
            <a:r>
              <a:rPr lang="en-US" altLang="zh-TW" dirty="0"/>
              <a:t>18%</a:t>
            </a:r>
            <a:r>
              <a:rPr lang="zh-TW" altLang="en-US" dirty="0"/>
              <a:t>、</a:t>
            </a:r>
            <a:r>
              <a:rPr lang="en-US" altLang="zh-TW" dirty="0"/>
              <a:t>23%</a:t>
            </a:r>
            <a:r>
              <a:rPr lang="zh-TW" altLang="en-US" dirty="0"/>
              <a:t>。</a:t>
            </a:r>
            <a:r>
              <a:rPr lang="en-US" altLang="zh-TW" dirty="0"/>
              <a:t>(4G</a:t>
            </a:r>
            <a:r>
              <a:rPr lang="zh-TW" altLang="en-US" dirty="0"/>
              <a:t>、</a:t>
            </a:r>
            <a:r>
              <a:rPr lang="en-US" altLang="zh-TW" dirty="0"/>
              <a:t>5G</a:t>
            </a:r>
            <a:r>
              <a:rPr lang="zh-TW" altLang="en-US" dirty="0"/>
              <a:t>、總量</a:t>
            </a:r>
            <a:r>
              <a:rPr lang="en-US" altLang="zh-TW" dirty="0"/>
              <a:t>%</a:t>
            </a:r>
            <a:r>
              <a:rPr lang="zh-TW" altLang="en-US" dirty="0"/>
              <a:t>皆差不多</a:t>
            </a:r>
            <a:r>
              <a:rPr lang="en-US" altLang="zh-TW" dirty="0"/>
              <a:t>)</a:t>
            </a:r>
          </a:p>
          <a:p>
            <a:pPr marL="228600" indent="-228600">
              <a:buAutoNum type="arabicPeriod"/>
            </a:pPr>
            <a:r>
              <a:rPr lang="zh-TW" altLang="en-US" dirty="0"/>
              <a:t>若以台灣人口數來看，將近一半的人使用中華。</a:t>
            </a:r>
            <a:r>
              <a:rPr lang="en-US" altLang="zh-TW" dirty="0"/>
              <a:t>(1</a:t>
            </a:r>
            <a:r>
              <a:rPr lang="zh-TW" altLang="en-US" dirty="0"/>
              <a:t>千</a:t>
            </a:r>
            <a:r>
              <a:rPr lang="en-US" altLang="zh-TW" dirty="0"/>
              <a:t>1</a:t>
            </a:r>
            <a:r>
              <a:rPr lang="zh-TW" altLang="en-US" dirty="0"/>
              <a:t>百</a:t>
            </a:r>
            <a:r>
              <a:rPr lang="en-US" altLang="zh-TW" dirty="0"/>
              <a:t>17</a:t>
            </a:r>
            <a:r>
              <a:rPr lang="zh-TW" altLang="en-US" dirty="0"/>
              <a:t>萬</a:t>
            </a:r>
            <a:r>
              <a:rPr lang="en-US" altLang="zh-TW" dirty="0"/>
              <a:t>)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排除</a:t>
            </a:r>
            <a:r>
              <a:rPr lang="en-US" altLang="zh-TW" dirty="0"/>
              <a:t>1</a:t>
            </a:r>
            <a:r>
              <a:rPr lang="zh-TW" altLang="en-US" dirty="0"/>
              <a:t>人多門號的情況下</a:t>
            </a:r>
            <a:r>
              <a:rPr lang="en-US" altLang="zh-TW" dirty="0"/>
              <a:t>)</a:t>
            </a:r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657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u="sng" dirty="0"/>
              <a:t>2024-04-</a:t>
            </a:r>
            <a:r>
              <a:rPr lang="zh-TW" altLang="en-US" b="1" u="sng" dirty="0"/>
              <a:t>用戶類別占比</a:t>
            </a:r>
            <a:endParaRPr lang="en-US" altLang="zh-TW" b="1" u="sng" dirty="0"/>
          </a:p>
          <a:p>
            <a:endParaRPr lang="en-US" altLang="zh-TW" dirty="0"/>
          </a:p>
          <a:p>
            <a:r>
              <a:rPr lang="zh-TW" altLang="en-US" dirty="0"/>
              <a:t>門號除了有分</a:t>
            </a:r>
            <a:r>
              <a:rPr lang="en-US" altLang="zh-TW" dirty="0"/>
              <a:t>4G</a:t>
            </a:r>
            <a:r>
              <a:rPr lang="zh-TW" altLang="en-US" dirty="0"/>
              <a:t>及</a:t>
            </a:r>
            <a:r>
              <a:rPr lang="en-US" altLang="zh-TW" dirty="0"/>
              <a:t>5G</a:t>
            </a:r>
            <a:r>
              <a:rPr lang="zh-TW" altLang="en-US" dirty="0"/>
              <a:t>，還有分月租型及預付卡。</a:t>
            </a:r>
            <a:endParaRPr lang="en-US" altLang="zh-TW" dirty="0"/>
          </a:p>
          <a:p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大多主要還是使用月租型 </a:t>
            </a:r>
            <a:r>
              <a:rPr lang="en-US" altLang="zh-TW" dirty="0"/>
              <a:t>(</a:t>
            </a:r>
            <a:r>
              <a:rPr lang="zh-TW" altLang="en-US" dirty="0"/>
              <a:t>平均 </a:t>
            </a:r>
            <a:r>
              <a:rPr lang="en-US" altLang="zh-TW" dirty="0"/>
              <a:t>80%</a:t>
            </a:r>
            <a:r>
              <a:rPr lang="zh-TW" altLang="en-US" dirty="0"/>
              <a:t>以上</a:t>
            </a:r>
            <a:r>
              <a:rPr lang="en-US" altLang="zh-TW" dirty="0"/>
              <a:t>)</a:t>
            </a:r>
          </a:p>
          <a:p>
            <a:pPr marL="228600" indent="-228600">
              <a:buAutoNum type="arabicPeriod"/>
            </a:pPr>
            <a:r>
              <a:rPr lang="zh-TW" altLang="en-US" dirty="0"/>
              <a:t>使用</a:t>
            </a:r>
            <a:r>
              <a:rPr lang="en-US" altLang="zh-TW" dirty="0"/>
              <a:t>4G</a:t>
            </a:r>
            <a:r>
              <a:rPr lang="zh-TW" altLang="en-US" dirty="0"/>
              <a:t>的還是多於</a:t>
            </a:r>
            <a:r>
              <a:rPr lang="en-US" altLang="zh-TW" dirty="0"/>
              <a:t>5G (4G</a:t>
            </a:r>
            <a:r>
              <a:rPr lang="zh-TW" altLang="en-US" dirty="0"/>
              <a:t>月租</a:t>
            </a:r>
            <a:r>
              <a:rPr lang="en-US" altLang="zh-TW" dirty="0"/>
              <a:t>+</a:t>
            </a:r>
            <a:r>
              <a:rPr lang="zh-TW" altLang="en-US" dirty="0"/>
              <a:t>預付卡</a:t>
            </a:r>
            <a:r>
              <a:rPr lang="en-US" altLang="zh-TW" dirty="0"/>
              <a:t>=70%)</a:t>
            </a:r>
            <a:r>
              <a:rPr lang="zh-TW" altLang="en-US" dirty="0"/>
              <a:t>，原因：</a:t>
            </a:r>
            <a:endParaRPr lang="en-US" altLang="zh-TW" dirty="0"/>
          </a:p>
          <a:p>
            <a:pPr marL="540000" lvl="1" indent="-180000">
              <a:buFont typeface="Arial" panose="020B0604020202020204" pitchFamily="34" charset="0"/>
              <a:buChar char="•"/>
            </a:pPr>
            <a:r>
              <a:rPr lang="zh-TW" altLang="en-US" dirty="0"/>
              <a:t>穩定性：現在還是有些時候及有些地區，還沒有</a:t>
            </a:r>
            <a:r>
              <a:rPr lang="en-US" altLang="zh-TW" dirty="0"/>
              <a:t>5G</a:t>
            </a:r>
            <a:r>
              <a:rPr lang="zh-TW" altLang="en-US" dirty="0"/>
              <a:t>訊號。</a:t>
            </a:r>
            <a:endParaRPr lang="en-US" altLang="zh-TW" dirty="0"/>
          </a:p>
          <a:p>
            <a:pPr marL="540000" lvl="1" indent="-180000">
              <a:buFont typeface="Arial" panose="020B0604020202020204" pitchFamily="34" charset="0"/>
              <a:buChar char="•"/>
            </a:pPr>
            <a:r>
              <a:rPr lang="zh-TW" altLang="en-US" dirty="0"/>
              <a:t>費用：</a:t>
            </a:r>
            <a:r>
              <a:rPr lang="en-US" altLang="zh-TW" dirty="0"/>
              <a:t>5G</a:t>
            </a:r>
            <a:r>
              <a:rPr lang="zh-TW" altLang="en-US" dirty="0"/>
              <a:t>費用比較貴 </a:t>
            </a:r>
            <a:r>
              <a:rPr lang="en-US" altLang="zh-TW" dirty="0"/>
              <a:t>(</a:t>
            </a:r>
            <a:r>
              <a:rPr lang="zh-TW" altLang="en-US" dirty="0"/>
              <a:t>吃到飽至少要</a:t>
            </a:r>
            <a:r>
              <a:rPr lang="en-US" altLang="zh-TW" dirty="0"/>
              <a:t>999</a:t>
            </a:r>
            <a:r>
              <a:rPr lang="zh-TW" altLang="en-US" dirty="0"/>
              <a:t>以上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40000" lvl="1" indent="-180000">
              <a:buFont typeface="Arial" panose="020B0604020202020204" pitchFamily="34" charset="0"/>
              <a:buChar char="•"/>
            </a:pPr>
            <a:r>
              <a:rPr lang="zh-TW" altLang="en-US" dirty="0"/>
              <a:t>手機支援 </a:t>
            </a:r>
            <a:r>
              <a:rPr lang="en-US" altLang="zh-TW" dirty="0"/>
              <a:t>(</a:t>
            </a:r>
            <a:r>
              <a:rPr lang="zh-TW" altLang="en-US" dirty="0"/>
              <a:t>有些比較早一點手機沒有支援</a:t>
            </a:r>
            <a:r>
              <a:rPr lang="en-US" altLang="zh-TW" dirty="0"/>
              <a:t>5G)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31400" lvl="0" indent="-228600">
              <a:buFont typeface="+mj-lt"/>
              <a:buAutoNum type="arabicPeriod"/>
            </a:pPr>
            <a:r>
              <a:rPr lang="zh-TW" altLang="en-US" dirty="0"/>
              <a:t>較特別的，遠傳的</a:t>
            </a:r>
            <a:r>
              <a:rPr lang="en-US" altLang="zh-TW" dirty="0"/>
              <a:t>4G</a:t>
            </a:r>
            <a:r>
              <a:rPr lang="zh-TW" altLang="en-US" dirty="0"/>
              <a:t>預付卡占比蠻多的，快接近</a:t>
            </a:r>
            <a:r>
              <a:rPr lang="en-US" altLang="zh-TW" dirty="0"/>
              <a:t>5G</a:t>
            </a:r>
            <a:r>
              <a:rPr lang="zh-TW" altLang="en-US" dirty="0"/>
              <a:t>月租。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273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u="sng" dirty="0"/>
              <a:t>2015~2024-</a:t>
            </a:r>
            <a:r>
              <a:rPr lang="zh-TW" altLang="en-US" b="1" u="sng" dirty="0"/>
              <a:t>用戶數量趨勢</a:t>
            </a:r>
            <a:r>
              <a:rPr lang="zh-TW" altLang="en-US" b="0" u="none" dirty="0"/>
              <a:t> </a:t>
            </a:r>
            <a:r>
              <a:rPr lang="en-US" altLang="zh-TW" b="0" u="none" dirty="0"/>
              <a:t>(</a:t>
            </a:r>
            <a:r>
              <a:rPr lang="zh-TW" altLang="en-US" b="0" u="none" dirty="0"/>
              <a:t>每年的最大值</a:t>
            </a:r>
            <a:r>
              <a:rPr lang="en-US" altLang="zh-TW" b="0" u="none" dirty="0"/>
              <a:t>)</a:t>
            </a:r>
          </a:p>
          <a:p>
            <a:endParaRPr lang="en-US" altLang="zh-TW" b="0" u="none" dirty="0"/>
          </a:p>
          <a:p>
            <a:pPr marL="228600" indent="-228600">
              <a:buAutoNum type="arabicPeriod"/>
            </a:pPr>
            <a:r>
              <a:rPr lang="en-US" altLang="zh-TW" b="0" u="none" dirty="0"/>
              <a:t>2022</a:t>
            </a:r>
            <a:r>
              <a:rPr lang="zh-TW" altLang="en-US" b="0" u="none" dirty="0"/>
              <a:t>年</a:t>
            </a:r>
            <a:r>
              <a:rPr lang="en-US" altLang="zh-TW" b="0" u="none" dirty="0"/>
              <a:t>5G</a:t>
            </a:r>
            <a:r>
              <a:rPr lang="zh-TW" altLang="en-US" b="0" u="none" dirty="0"/>
              <a:t>開台，</a:t>
            </a:r>
            <a:r>
              <a:rPr lang="en-US" altLang="zh-TW" b="0" u="none" dirty="0"/>
              <a:t>4</a:t>
            </a:r>
            <a:r>
              <a:rPr lang="zh-TW" altLang="en-US" b="0" u="none" dirty="0"/>
              <a:t>用戶部分用轉移至</a:t>
            </a:r>
            <a:r>
              <a:rPr lang="en-US" altLang="zh-TW" b="0" u="none" dirty="0"/>
              <a:t>5G</a:t>
            </a:r>
          </a:p>
          <a:p>
            <a:pPr marL="228600" indent="-228600">
              <a:buAutoNum type="arabicPeriod"/>
            </a:pPr>
            <a:r>
              <a:rPr lang="en-US" altLang="zh-TW" b="0" u="none" dirty="0"/>
              <a:t>2023</a:t>
            </a:r>
            <a:r>
              <a:rPr lang="zh-TW" altLang="en-US" b="0" u="none" dirty="0"/>
              <a:t>年台哥大及遠傳增加，原因：</a:t>
            </a:r>
          </a:p>
          <a:p>
            <a:pPr marL="432000" lvl="1" indent="-180000">
              <a:buFont typeface="Arial" panose="020B0604020202020204" pitchFamily="34" charset="0"/>
              <a:buChar char="•"/>
            </a:pPr>
            <a:r>
              <a:rPr lang="zh-TW" altLang="en-US" b="0" u="none" dirty="0"/>
              <a:t>台哥大合併台灣之星</a:t>
            </a:r>
            <a:r>
              <a:rPr lang="en-US" altLang="zh-TW" b="0" u="none" dirty="0"/>
              <a:t>(2023-12)</a:t>
            </a:r>
            <a:endParaRPr lang="zh-TW" altLang="en-US" b="0" u="none" dirty="0"/>
          </a:p>
          <a:p>
            <a:pPr marL="432000" lvl="1" indent="-180000">
              <a:buFont typeface="Arial" panose="020B0604020202020204" pitchFamily="34" charset="0"/>
              <a:buChar char="•"/>
            </a:pPr>
            <a:r>
              <a:rPr lang="zh-TW" altLang="en-US" b="0" u="none" dirty="0"/>
              <a:t>遠傳合併亞太</a:t>
            </a:r>
            <a:r>
              <a:rPr lang="en-US" altLang="zh-TW" b="0" u="none" dirty="0"/>
              <a:t>(2023-12)</a:t>
            </a:r>
            <a:endParaRPr lang="zh-TW" altLang="en-US" b="0" u="none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8373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u="sng" dirty="0"/>
              <a:t>2024-04-</a:t>
            </a:r>
            <a:r>
              <a:rPr lang="zh-TW" altLang="en-US" b="1" u="sng" dirty="0"/>
              <a:t>用戶數與基地台數量比較</a:t>
            </a:r>
            <a:endParaRPr lang="en-US" altLang="zh-TW" b="1" u="sng" dirty="0"/>
          </a:p>
          <a:p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中華電信</a:t>
            </a:r>
            <a:r>
              <a:rPr lang="en-US" altLang="zh-TW" dirty="0"/>
              <a:t>-</a:t>
            </a:r>
            <a:r>
              <a:rPr lang="zh-TW" altLang="en-US" dirty="0"/>
              <a:t>平均每一座基地台服務的用戶最多。</a:t>
            </a:r>
            <a:r>
              <a:rPr lang="en-US" altLang="zh-TW" dirty="0"/>
              <a:t>(329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dirty="0"/>
              <a:t>越多人使用不一定網路就會越慢，若多人使用 相對可能就會更高品質的服務及管理。</a:t>
            </a:r>
            <a:endParaRPr lang="en-US" altLang="zh-TW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053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u="sng" dirty="0"/>
              <a:t>2024</a:t>
            </a:r>
            <a:r>
              <a:rPr lang="zh-TW" altLang="en-US" b="1" u="sng" dirty="0"/>
              <a:t>年</a:t>
            </a:r>
            <a:r>
              <a:rPr lang="en-US" altLang="zh-TW" b="1" u="sng" dirty="0"/>
              <a:t>-</a:t>
            </a:r>
            <a:r>
              <a:rPr lang="zh-TW" altLang="en-US" b="1" u="sng" dirty="0"/>
              <a:t>門市數量</a:t>
            </a:r>
            <a:endParaRPr lang="en-US" altLang="zh-TW" b="1" u="sng" dirty="0"/>
          </a:p>
          <a:p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門市主要還是</a:t>
            </a:r>
            <a:r>
              <a:rPr lang="en-US" altLang="zh-TW" dirty="0"/>
              <a:t>-</a:t>
            </a:r>
            <a:r>
              <a:rPr lang="zh-TW" altLang="en-US" dirty="0"/>
              <a:t>北部最多。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中南部</a:t>
            </a:r>
            <a:r>
              <a:rPr lang="en-US" altLang="zh-TW" dirty="0"/>
              <a:t>-</a:t>
            </a:r>
            <a:r>
              <a:rPr lang="zh-TW" altLang="en-US" dirty="0"/>
              <a:t>數量相差不多。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東部及離島</a:t>
            </a:r>
            <a:r>
              <a:rPr lang="en-US" altLang="zh-TW" dirty="0"/>
              <a:t>-</a:t>
            </a:r>
            <a:r>
              <a:rPr lang="zh-TW" altLang="en-US" dirty="0"/>
              <a:t>皆不到</a:t>
            </a:r>
            <a:r>
              <a:rPr lang="en-US" altLang="zh-TW" dirty="0"/>
              <a:t>25</a:t>
            </a:r>
            <a:r>
              <a:rPr lang="zh-TW" altLang="en-US" dirty="0"/>
              <a:t>間。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離島是中華電信最多。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7369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u="sng" dirty="0"/>
              <a:t>2024</a:t>
            </a:r>
            <a:r>
              <a:rPr lang="zh-TW" altLang="en-US" b="1" u="sng" dirty="0"/>
              <a:t>年</a:t>
            </a:r>
            <a:r>
              <a:rPr lang="en-US" altLang="zh-TW" b="1" u="sng" dirty="0"/>
              <a:t>-</a:t>
            </a:r>
            <a:r>
              <a:rPr lang="zh-TW" altLang="en-US" b="1" u="sng" dirty="0"/>
              <a:t>門市與用戶數比較</a:t>
            </a:r>
            <a:endParaRPr lang="en-US" altLang="zh-TW" b="1" u="sng" dirty="0"/>
          </a:p>
          <a:p>
            <a:endParaRPr lang="en-US" altLang="zh-TW" b="0" u="none" dirty="0"/>
          </a:p>
          <a:p>
            <a:pPr marL="228600" indent="-228600">
              <a:buAutoNum type="arabicPeriod"/>
            </a:pPr>
            <a:r>
              <a:rPr lang="zh-TW" altLang="en-US" b="0" u="none" dirty="0"/>
              <a:t>三家電信門市數量都有</a:t>
            </a:r>
            <a:r>
              <a:rPr lang="en-US" altLang="zh-TW" b="0" u="none" dirty="0"/>
              <a:t>600</a:t>
            </a:r>
            <a:r>
              <a:rPr lang="zh-TW" altLang="en-US" b="0" u="none" dirty="0"/>
              <a:t>家以上。</a:t>
            </a:r>
            <a:endParaRPr lang="en-US" altLang="zh-TW" b="0" u="none" dirty="0"/>
          </a:p>
          <a:p>
            <a:pPr marL="228600" indent="-228600">
              <a:buAutoNum type="arabicPeriod"/>
            </a:pPr>
            <a:r>
              <a:rPr lang="zh-TW" altLang="en-US" b="0" u="none" dirty="0"/>
              <a:t>平均一間門市服務用戶皆多達 </a:t>
            </a:r>
            <a:r>
              <a:rPr lang="en-US" altLang="zh-TW" b="0" u="none" dirty="0"/>
              <a:t>14,000</a:t>
            </a:r>
            <a:r>
              <a:rPr lang="zh-TW" altLang="en-US" b="0" u="none" dirty="0"/>
              <a:t>人 以上。最多是中華電信</a:t>
            </a:r>
            <a:r>
              <a:rPr lang="en-US" altLang="zh-TW" b="0" u="none" dirty="0"/>
              <a:t>(16,510</a:t>
            </a:r>
            <a:r>
              <a:rPr lang="zh-TW" altLang="en-US" b="0" u="none" dirty="0"/>
              <a:t>人</a:t>
            </a:r>
            <a:r>
              <a:rPr lang="en-US" altLang="zh-TW" b="0" u="none" dirty="0"/>
              <a:t>)</a:t>
            </a:r>
          </a:p>
          <a:p>
            <a:pPr marL="228600" indent="-228600">
              <a:buAutoNum type="arabicPeriod"/>
            </a:pPr>
            <a:r>
              <a:rPr lang="zh-TW" altLang="en-US" b="0" u="none" dirty="0"/>
              <a:t>建議可使用</a:t>
            </a:r>
            <a:r>
              <a:rPr lang="en-US" altLang="zh-TW" b="0" u="none" dirty="0"/>
              <a:t>APP</a:t>
            </a:r>
            <a:r>
              <a:rPr lang="zh-TW" altLang="en-US" b="0" u="none" dirty="0"/>
              <a:t>自助服務或文字客服。</a:t>
            </a:r>
          </a:p>
          <a:p>
            <a:pPr marL="228600" indent="-228600">
              <a:buAutoNum type="arabicPeriod"/>
            </a:pPr>
            <a:endParaRPr lang="en-US" altLang="zh-TW" b="0" u="none" dirty="0"/>
          </a:p>
          <a:p>
            <a:pPr marL="228600" indent="-228600">
              <a:buAutoNum type="arabicPeriod"/>
            </a:pPr>
            <a:endParaRPr lang="zh-TW" altLang="en-US" b="0" u="none" dirty="0"/>
          </a:p>
          <a:p>
            <a:endParaRPr lang="zh-TW" altLang="en-US" b="0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0448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6687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147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9087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18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858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9891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155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9597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北 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= ["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臺北市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新北市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基隆市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新竹市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桃園市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新竹縣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宜蘭縣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"]</a:t>
            </a:r>
          </a:p>
          <a:p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中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 = ["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臺中市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苗栗縣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彰化縣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南投縣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雲林縣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"]</a:t>
            </a:r>
          </a:p>
          <a:p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南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 = ["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高雄市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臺南市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嘉義市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嘉義縣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屏東縣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"]</a:t>
            </a:r>
          </a:p>
          <a:p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東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 = ["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花蓮縣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臺東縣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"]</a:t>
            </a:r>
          </a:p>
          <a:p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離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 = ["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澎湖縣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金門縣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", "</a:t>
            </a:r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連江縣</a:t>
            </a:r>
            <a:r>
              <a:rPr lang="en-US" altLang="zh-TW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"]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890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1" u="sng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2024-04-</a:t>
            </a:r>
            <a:r>
              <a:rPr lang="zh-TW" altLang="zh-TW" sz="1800" b="1" u="sng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基地台數量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中華電信、台灣大哥大、遠傳電信被稱為「電信三雄」：</a:t>
            </a: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中華電信的基地台最多，其次是台灣大哥大，再次是遠傳電信。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中華電信與台灣大哥大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相差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275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座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(0.8%)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遠傳電信與其他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家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相差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3,000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座以上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(10~11%)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因北部包含的縣市比較多，所以基地台數量相對也多。</a:t>
            </a:r>
            <a:b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平均的話，中部其實比較多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4385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1" u="sng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2024-04-</a:t>
            </a:r>
            <a:r>
              <a:rPr lang="zh-TW" altLang="zh-TW" sz="1800" b="1" u="sng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基地台數量與人數比較</a:t>
            </a:r>
            <a:endParaRPr lang="en-US" altLang="zh-TW" sz="1800" b="1" u="sng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以台灣人口數來看，平均每個基地台服務多少人數：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長條圖為基地台數量、虛線為人口數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北部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人口數最多，基地台的平均最多人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294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人。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南部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其次是南部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235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人。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中部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基地台數量較南部多，人口數卻較少，才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193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人。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東部及離島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基地台及人口數都較少，分別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114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人及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172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人。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7606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u="sng" dirty="0"/>
              <a:t>2014~2024-</a:t>
            </a:r>
            <a:r>
              <a:rPr lang="zh-TW" altLang="en-US" b="1" u="sng" dirty="0"/>
              <a:t>基地台數量趨勢</a:t>
            </a:r>
            <a:r>
              <a:rPr lang="zh-TW" altLang="en-US" b="0" u="none" dirty="0"/>
              <a:t> </a:t>
            </a:r>
            <a:r>
              <a:rPr lang="en-US" altLang="zh-TW" b="0" u="none" dirty="0"/>
              <a:t>(</a:t>
            </a:r>
            <a:r>
              <a:rPr lang="zh-TW" altLang="en-US" b="0" u="none" dirty="0"/>
              <a:t>每年的最大值</a:t>
            </a:r>
            <a:r>
              <a:rPr lang="en-US" altLang="zh-TW" b="0" u="none" dirty="0"/>
              <a:t>)</a:t>
            </a:r>
          </a:p>
          <a:p>
            <a:endParaRPr lang="en-US" altLang="zh-TW" b="0" u="none" dirty="0"/>
          </a:p>
          <a:p>
            <a:pPr marL="228600" indent="-228600">
              <a:buAutoNum type="arabicPeriod"/>
            </a:pPr>
            <a:r>
              <a:rPr lang="en-US" altLang="zh-TW" dirty="0"/>
              <a:t>2017</a:t>
            </a:r>
            <a:r>
              <a:rPr lang="zh-TW" altLang="en-US" dirty="0"/>
              <a:t>年增加了</a:t>
            </a:r>
            <a:r>
              <a:rPr lang="en-US" altLang="zh-TW" dirty="0"/>
              <a:t>2~3</a:t>
            </a:r>
            <a:r>
              <a:rPr lang="zh-TW" altLang="en-US" dirty="0"/>
              <a:t>倍，原因：</a:t>
            </a:r>
            <a:endParaRPr lang="en-US" altLang="zh-TW" dirty="0"/>
          </a:p>
          <a:p>
            <a:pPr marL="432000" lvl="1" indent="-180000">
              <a:buFont typeface="Arial" panose="020B0604020202020204" pitchFamily="34" charset="0"/>
              <a:buChar char="•"/>
            </a:pPr>
            <a:r>
              <a:rPr lang="zh-TW" altLang="en-US" dirty="0"/>
              <a:t>網路的需求量增加</a:t>
            </a:r>
            <a:endParaRPr lang="en-US" altLang="zh-TW" dirty="0"/>
          </a:p>
          <a:p>
            <a:pPr marL="432000" lvl="1" indent="-180000">
              <a:buFont typeface="Arial" panose="020B0604020202020204" pitchFamily="34" charset="0"/>
              <a:buChar char="•"/>
            </a:pPr>
            <a:r>
              <a:rPr lang="en-US" altLang="zh-TW" dirty="0"/>
              <a:t>5G</a:t>
            </a:r>
            <a:r>
              <a:rPr lang="zh-TW" altLang="en-US" dirty="0"/>
              <a:t>網路的準備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2024</a:t>
            </a:r>
            <a:r>
              <a:rPr lang="zh-TW" altLang="en-US" dirty="0"/>
              <a:t>年台哥大及遠傳增加</a:t>
            </a:r>
            <a:r>
              <a:rPr lang="en-US" altLang="zh-TW" dirty="0"/>
              <a:t>8000~9000</a:t>
            </a:r>
            <a:r>
              <a:rPr lang="zh-TW" altLang="en-US" dirty="0"/>
              <a:t>，原因：</a:t>
            </a:r>
            <a:endParaRPr lang="en-US" altLang="zh-TW" dirty="0"/>
          </a:p>
          <a:p>
            <a:pPr marL="432000" lvl="1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1200" kern="1200" dirty="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rPr>
              <a:t>台哥大合併台灣之星</a:t>
            </a:r>
          </a:p>
          <a:p>
            <a:pPr marL="432000" lvl="1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1200" kern="1200" dirty="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rPr>
              <a:t>遠傳合併亞太</a:t>
            </a:r>
            <a:endParaRPr lang="en-US" altLang="zh-TW" sz="1200" kern="1200" dirty="0">
              <a:solidFill>
                <a:schemeClr val="tx1"/>
              </a:solidFill>
              <a:latin typeface="微軟正黑體" panose="020B0604030504040204" pitchFamily="34" charset="-120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1E55-C444-46AD-A140-57597ECC6799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573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697DB-B953-4A54-9A82-A667C629009F}" type="datetime1">
              <a:rPr lang="zh-TW" altLang="en-US" smtClean="0"/>
              <a:t>2024/7/2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B0713988-0329-BFF3-E566-C09B9490817D}"/>
              </a:ext>
            </a:extLst>
          </p:cNvPr>
          <p:cNvSpPr/>
          <p:nvPr userDrawn="1"/>
        </p:nvSpPr>
        <p:spPr>
          <a:xfrm>
            <a:off x="3495675" y="6248643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143795C-0100-AB60-3AE5-D9CFD9F7AE4F}"/>
              </a:ext>
            </a:extLst>
          </p:cNvPr>
          <p:cNvSpPr/>
          <p:nvPr userDrawn="1"/>
        </p:nvSpPr>
        <p:spPr>
          <a:xfrm>
            <a:off x="6162675" y="764535"/>
            <a:ext cx="266700" cy="2667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1989D9F-38BC-2C24-895A-2D982F47A5EA}"/>
              </a:ext>
            </a:extLst>
          </p:cNvPr>
          <p:cNvSpPr/>
          <p:nvPr userDrawn="1"/>
        </p:nvSpPr>
        <p:spPr>
          <a:xfrm>
            <a:off x="3467100" y="238125"/>
            <a:ext cx="180000" cy="180000"/>
          </a:xfrm>
          <a:prstGeom prst="ellipse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2A52E8C1-E56C-7051-500B-1C439367E7F4}"/>
              </a:ext>
            </a:extLst>
          </p:cNvPr>
          <p:cNvSpPr/>
          <p:nvPr userDrawn="1"/>
        </p:nvSpPr>
        <p:spPr>
          <a:xfrm>
            <a:off x="9360866" y="4529619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1784F80-6039-7283-1F34-0C57CD9971D3}"/>
              </a:ext>
            </a:extLst>
          </p:cNvPr>
          <p:cNvSpPr/>
          <p:nvPr userDrawn="1"/>
        </p:nvSpPr>
        <p:spPr>
          <a:xfrm>
            <a:off x="935025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852CAAFD-E874-20DE-27D6-3BEC0B35E70E}"/>
              </a:ext>
            </a:extLst>
          </p:cNvPr>
          <p:cNvSpPr/>
          <p:nvPr userDrawn="1"/>
        </p:nvSpPr>
        <p:spPr>
          <a:xfrm>
            <a:off x="524925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2FC6E94-4A06-79A1-3EA9-B66B337A0589}"/>
              </a:ext>
            </a:extLst>
          </p:cNvPr>
          <p:cNvCxnSpPr>
            <a:cxnSpLocks/>
            <a:stCxn id="23" idx="4"/>
          </p:cNvCxnSpPr>
          <p:nvPr userDrawn="1"/>
        </p:nvCxnSpPr>
        <p:spPr>
          <a:xfrm>
            <a:off x="1068375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CE9D43B-3F87-ACB5-69E9-8E94A2ABAC57}"/>
              </a:ext>
            </a:extLst>
          </p:cNvPr>
          <p:cNvCxnSpPr>
            <a:cxnSpLocks/>
            <a:stCxn id="24" idx="4"/>
          </p:cNvCxnSpPr>
          <p:nvPr userDrawn="1"/>
        </p:nvCxnSpPr>
        <p:spPr>
          <a:xfrm flipH="1">
            <a:off x="596900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6617826-D4C5-97D1-1DE8-802B4B53936D}"/>
              </a:ext>
            </a:extLst>
          </p:cNvPr>
          <p:cNvCxnSpPr>
            <a:cxnSpLocks/>
            <a:stCxn id="22" idx="4"/>
          </p:cNvCxnSpPr>
          <p:nvPr userDrawn="1"/>
        </p:nvCxnSpPr>
        <p:spPr>
          <a:xfrm>
            <a:off x="9450866" y="4709619"/>
            <a:ext cx="2697" cy="2148381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1527A931-7577-48FA-5447-50DB8FEF5D87}"/>
              </a:ext>
            </a:extLst>
          </p:cNvPr>
          <p:cNvCxnSpPr>
            <a:cxnSpLocks/>
            <a:stCxn id="21" idx="6"/>
          </p:cNvCxnSpPr>
          <p:nvPr userDrawn="1"/>
        </p:nvCxnSpPr>
        <p:spPr>
          <a:xfrm>
            <a:off x="3647100" y="328125"/>
            <a:ext cx="6258900" cy="0"/>
          </a:xfrm>
          <a:prstGeom prst="line">
            <a:avLst/>
          </a:prstGeom>
          <a:ln w="19050" cap="flat" cmpd="sng" algn="ctr">
            <a:solidFill>
              <a:schemeClr val="accent4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D3AB875B-69C2-1BD4-7A46-F8E97310BCFA}"/>
              </a:ext>
            </a:extLst>
          </p:cNvPr>
          <p:cNvCxnSpPr>
            <a:cxnSpLocks/>
            <a:stCxn id="20" idx="6"/>
          </p:cNvCxnSpPr>
          <p:nvPr userDrawn="1"/>
        </p:nvCxnSpPr>
        <p:spPr>
          <a:xfrm>
            <a:off x="6429375" y="897885"/>
            <a:ext cx="3486150" cy="0"/>
          </a:xfrm>
          <a:prstGeom prst="line">
            <a:avLst/>
          </a:prstGeom>
          <a:ln w="19050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28157792-49A7-FA18-BDF3-44E07836244F}"/>
              </a:ext>
            </a:extLst>
          </p:cNvPr>
          <p:cNvCxnSpPr>
            <a:stCxn id="19" idx="6"/>
          </p:cNvCxnSpPr>
          <p:nvPr userDrawn="1"/>
        </p:nvCxnSpPr>
        <p:spPr>
          <a:xfrm>
            <a:off x="3762375" y="6381993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9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3805-D83F-4068-8409-423C0A5AC158}" type="datetime1">
              <a:rPr lang="zh-TW" altLang="en-US" smtClean="0"/>
              <a:t>2024/7/2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1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21E9-D9C6-4881-B2D4-EA27C9AF3F10}" type="datetime1">
              <a:rPr lang="zh-TW" altLang="en-US" smtClean="0"/>
              <a:t>2024/7/2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11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53D6-F785-48C7-AEB5-9988F655ABD8}" type="datetime1">
              <a:rPr lang="zh-TW" altLang="en-US" smtClean="0"/>
              <a:t>2024/7/2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2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DC85-732F-4987-B05E-63EE4482AC6C}" type="datetime1">
              <a:rPr lang="zh-TW" altLang="en-US" smtClean="0"/>
              <a:t>2024/7/2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7150" y="6492875"/>
            <a:ext cx="2228850" cy="365125"/>
          </a:xfrm>
        </p:spPr>
        <p:txBody>
          <a:bodyPr/>
          <a:lstStyle/>
          <a:p>
            <a:fld id="{7CBAB658-E91C-497E-B3BE-C9E00FDFB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78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D1D90-0BDD-48E7-BC44-21AB075F6941}" type="datetime1">
              <a:rPr lang="zh-TW" altLang="en-US" smtClean="0"/>
              <a:t>2024/7/2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53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962AF-91C9-4301-9B1B-F3FA13E6A91F}" type="datetime1">
              <a:rPr lang="zh-TW" altLang="en-US" smtClean="0"/>
              <a:t>2024/7/2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75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EF31-9D05-451A-97A4-345288A8086B}" type="datetime1">
              <a:rPr lang="zh-TW" altLang="en-US" smtClean="0"/>
              <a:t>2024/7/2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75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3CC6-C6AF-4181-97A1-6B9D0E348620}" type="datetime1">
              <a:rPr lang="zh-TW" altLang="en-US" smtClean="0"/>
              <a:t>2024/7/2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11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AA018-EAF1-4044-AEE8-0CA3342D752B}" type="datetime1">
              <a:rPr lang="zh-TW" altLang="en-US" smtClean="0"/>
              <a:t>2024/7/2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47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A305-A8A9-4AED-8FAF-E77264697249}" type="datetime1">
              <a:rPr lang="zh-TW" altLang="en-US" smtClean="0"/>
              <a:t>2024/7/2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0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5340C90E-6961-4110-8D18-844E3A463212}" type="datetime1">
              <a:rPr lang="zh-TW" altLang="en-US" smtClean="0"/>
              <a:pPr/>
              <a:t>2024/7/2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7150" y="649287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7CBAB658-E91C-497E-B3BE-C9E00FDFB90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103799-ED6A-77FE-ACA0-404AE0B12E2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9906000" cy="68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0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7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care.fetnet.net/DigService/help-center/store" TargetMode="External"/><Relationship Id="rId13" Type="http://schemas.openxmlformats.org/officeDocument/2006/relationships/image" Target="../media/image28.png"/><Relationship Id="rId3" Type="http://schemas.openxmlformats.org/officeDocument/2006/relationships/hyperlink" Target="https://www.ncc.gov.tw/chinese/opendata_item.aspx?menu_function_sn=208" TargetMode="External"/><Relationship Id="rId7" Type="http://schemas.openxmlformats.org/officeDocument/2006/relationships/hyperlink" Target="https://www.taiwanmobile.com/mobile/storelbs/lbs.html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.cht.com.tw/ServiceCenter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www.ris.gov.tw/app/portal/346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www.ncc.gov.tw/chinese/opendata_item.aspx?menu_function_sn=16769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7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C5F9FB-7292-8FB7-E897-85302483B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050" y="2919786"/>
            <a:ext cx="4387500" cy="848634"/>
          </a:xfrm>
        </p:spPr>
        <p:txBody>
          <a:bodyPr anchor="ctr">
            <a:normAutofit fontScale="90000"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電信資料分析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FBB2129-F25D-828C-3225-15E818811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4050" y="3843232"/>
            <a:ext cx="4387500" cy="39146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基地台 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/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用戶數 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/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門市量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F63D36FF-58CC-BD05-D085-954BC5D4F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05" y="3747776"/>
            <a:ext cx="915193" cy="915193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BA67F329-FF08-070E-302B-F748FC407E2E}"/>
              </a:ext>
            </a:extLst>
          </p:cNvPr>
          <p:cNvSpPr txBox="1"/>
          <p:nvPr/>
        </p:nvSpPr>
        <p:spPr>
          <a:xfrm>
            <a:off x="7833930" y="5921390"/>
            <a:ext cx="161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21_</a:t>
            </a:r>
            <a:r>
              <a:rPr lang="zh-TW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林育嘉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427E2BC7-E594-48AA-E7FC-E24A099AE2BD}"/>
              </a:ext>
            </a:extLst>
          </p:cNvPr>
          <p:cNvGrpSpPr/>
          <p:nvPr/>
        </p:nvGrpSpPr>
        <p:grpSpPr>
          <a:xfrm rot="18900000">
            <a:off x="2107715" y="3119386"/>
            <a:ext cx="600075" cy="600455"/>
            <a:chOff x="2731293" y="4836117"/>
            <a:chExt cx="600075" cy="600455"/>
          </a:xfrm>
        </p:grpSpPr>
        <p:sp>
          <p:nvSpPr>
            <p:cNvPr id="78" name="手繪多邊形: 圖案 77">
              <a:extLst>
                <a:ext uri="{FF2B5EF4-FFF2-40B4-BE49-F238E27FC236}">
                  <a16:creationId xmlns:a16="http://schemas.microsoft.com/office/drawing/2014/main" id="{8D40B692-15F8-2479-C4B4-020062653488}"/>
                </a:ext>
              </a:extLst>
            </p:cNvPr>
            <p:cNvSpPr/>
            <p:nvPr/>
          </p:nvSpPr>
          <p:spPr>
            <a:xfrm>
              <a:off x="3029426" y="5134249"/>
              <a:ext cx="301942" cy="301942"/>
            </a:xfrm>
            <a:custGeom>
              <a:avLst/>
              <a:gdLst>
                <a:gd name="connsiteX0" fmla="*/ 57150 w 301942"/>
                <a:gd name="connsiteY0" fmla="*/ 301943 h 301942"/>
                <a:gd name="connsiteX1" fmla="*/ 0 w 301942"/>
                <a:gd name="connsiteY1" fmla="*/ 301943 h 301942"/>
                <a:gd name="connsiteX2" fmla="*/ 301943 w 301942"/>
                <a:gd name="connsiteY2" fmla="*/ 0 h 301942"/>
                <a:gd name="connsiteX3" fmla="*/ 301943 w 301942"/>
                <a:gd name="connsiteY3" fmla="*/ 57150 h 301942"/>
                <a:gd name="connsiteX4" fmla="*/ 57150 w 301942"/>
                <a:gd name="connsiteY4" fmla="*/ 301943 h 3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942" h="301942">
                  <a:moveTo>
                    <a:pt x="57150" y="301943"/>
                  </a:moveTo>
                  <a:lnTo>
                    <a:pt x="0" y="301943"/>
                  </a:lnTo>
                  <a:cubicBezTo>
                    <a:pt x="210" y="135271"/>
                    <a:pt x="135271" y="210"/>
                    <a:pt x="301943" y="0"/>
                  </a:cubicBezTo>
                  <a:lnTo>
                    <a:pt x="301943" y="57150"/>
                  </a:lnTo>
                  <a:cubicBezTo>
                    <a:pt x="166812" y="57307"/>
                    <a:pt x="57307" y="166812"/>
                    <a:pt x="57150" y="30194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79" name="手繪多邊形: 圖案 78">
              <a:extLst>
                <a:ext uri="{FF2B5EF4-FFF2-40B4-BE49-F238E27FC236}">
                  <a16:creationId xmlns:a16="http://schemas.microsoft.com/office/drawing/2014/main" id="{326D1041-F9E5-737F-6216-413D38C4A0CF}"/>
                </a:ext>
              </a:extLst>
            </p:cNvPr>
            <p:cNvSpPr/>
            <p:nvPr/>
          </p:nvSpPr>
          <p:spPr>
            <a:xfrm>
              <a:off x="2880359" y="4985564"/>
              <a:ext cx="451008" cy="450627"/>
            </a:xfrm>
            <a:custGeom>
              <a:avLst/>
              <a:gdLst>
                <a:gd name="connsiteX0" fmla="*/ 57150 w 451008"/>
                <a:gd name="connsiteY0" fmla="*/ 450628 h 450627"/>
                <a:gd name="connsiteX1" fmla="*/ 0 w 451008"/>
                <a:gd name="connsiteY1" fmla="*/ 450628 h 450627"/>
                <a:gd name="connsiteX2" fmla="*/ 451009 w 451008"/>
                <a:gd name="connsiteY2" fmla="*/ 0 h 450627"/>
                <a:gd name="connsiteX3" fmla="*/ 451009 w 451008"/>
                <a:gd name="connsiteY3" fmla="*/ 57150 h 450627"/>
                <a:gd name="connsiteX4" fmla="*/ 57150 w 451008"/>
                <a:gd name="connsiteY4" fmla="*/ 450628 h 45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08" h="450627">
                  <a:moveTo>
                    <a:pt x="57150" y="450628"/>
                  </a:moveTo>
                  <a:lnTo>
                    <a:pt x="0" y="450628"/>
                  </a:lnTo>
                  <a:cubicBezTo>
                    <a:pt x="472" y="201800"/>
                    <a:pt x="202181" y="262"/>
                    <a:pt x="451009" y="0"/>
                  </a:cubicBezTo>
                  <a:lnTo>
                    <a:pt x="451009" y="57150"/>
                  </a:lnTo>
                  <a:cubicBezTo>
                    <a:pt x="233743" y="57412"/>
                    <a:pt x="57622" y="233363"/>
                    <a:pt x="57150" y="45062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80" name="手繪多邊形: 圖案 79">
              <a:extLst>
                <a:ext uri="{FF2B5EF4-FFF2-40B4-BE49-F238E27FC236}">
                  <a16:creationId xmlns:a16="http://schemas.microsoft.com/office/drawing/2014/main" id="{E80DF9DA-BCA6-6296-5490-1E4C1039A0AF}"/>
                </a:ext>
              </a:extLst>
            </p:cNvPr>
            <p:cNvSpPr/>
            <p:nvPr/>
          </p:nvSpPr>
          <p:spPr>
            <a:xfrm>
              <a:off x="2731293" y="4836117"/>
              <a:ext cx="600075" cy="600075"/>
            </a:xfrm>
            <a:custGeom>
              <a:avLst/>
              <a:gdLst>
                <a:gd name="connsiteX0" fmla="*/ 57150 w 600075"/>
                <a:gd name="connsiteY0" fmla="*/ 600075 h 600075"/>
                <a:gd name="connsiteX1" fmla="*/ 0 w 600075"/>
                <a:gd name="connsiteY1" fmla="*/ 600075 h 600075"/>
                <a:gd name="connsiteX2" fmla="*/ 600075 w 600075"/>
                <a:gd name="connsiteY2" fmla="*/ 0 h 600075"/>
                <a:gd name="connsiteX3" fmla="*/ 600075 w 600075"/>
                <a:gd name="connsiteY3" fmla="*/ 57150 h 600075"/>
                <a:gd name="connsiteX4" fmla="*/ 57150 w 600075"/>
                <a:gd name="connsiteY4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600075">
                  <a:moveTo>
                    <a:pt x="57150" y="600075"/>
                  </a:moveTo>
                  <a:lnTo>
                    <a:pt x="0" y="600075"/>
                  </a:lnTo>
                  <a:cubicBezTo>
                    <a:pt x="368" y="268816"/>
                    <a:pt x="268816" y="368"/>
                    <a:pt x="600075" y="0"/>
                  </a:cubicBezTo>
                  <a:lnTo>
                    <a:pt x="600075" y="57150"/>
                  </a:lnTo>
                  <a:cubicBezTo>
                    <a:pt x="300357" y="57465"/>
                    <a:pt x="57465" y="300357"/>
                    <a:pt x="57150" y="60007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81" name="手繪多邊形: 圖案 80">
              <a:extLst>
                <a:ext uri="{FF2B5EF4-FFF2-40B4-BE49-F238E27FC236}">
                  <a16:creationId xmlns:a16="http://schemas.microsoft.com/office/drawing/2014/main" id="{FC43EA54-3F5B-2237-8EB8-50CCD506AB3E}"/>
                </a:ext>
              </a:extLst>
            </p:cNvPr>
            <p:cNvSpPr/>
            <p:nvPr/>
          </p:nvSpPr>
          <p:spPr>
            <a:xfrm>
              <a:off x="3182207" y="5287411"/>
              <a:ext cx="149161" cy="149161"/>
            </a:xfrm>
            <a:custGeom>
              <a:avLst/>
              <a:gdLst>
                <a:gd name="connsiteX0" fmla="*/ 149162 w 149161"/>
                <a:gd name="connsiteY0" fmla="*/ 74581 h 149161"/>
                <a:gd name="connsiteX1" fmla="*/ 74581 w 149161"/>
                <a:gd name="connsiteY1" fmla="*/ 149162 h 149161"/>
                <a:gd name="connsiteX2" fmla="*/ 0 w 149161"/>
                <a:gd name="connsiteY2" fmla="*/ 74581 h 149161"/>
                <a:gd name="connsiteX3" fmla="*/ 74581 w 149161"/>
                <a:gd name="connsiteY3" fmla="*/ 0 h 149161"/>
                <a:gd name="connsiteX4" fmla="*/ 149162 w 149161"/>
                <a:gd name="connsiteY4" fmla="*/ 74581 h 14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161" h="149161">
                  <a:moveTo>
                    <a:pt x="149162" y="74581"/>
                  </a:moveTo>
                  <a:cubicBezTo>
                    <a:pt x="149162" y="115771"/>
                    <a:pt x="115771" y="149162"/>
                    <a:pt x="74581" y="149162"/>
                  </a:cubicBezTo>
                  <a:cubicBezTo>
                    <a:pt x="33391" y="149162"/>
                    <a:pt x="0" y="115771"/>
                    <a:pt x="0" y="74581"/>
                  </a:cubicBezTo>
                  <a:cubicBezTo>
                    <a:pt x="0" y="33391"/>
                    <a:pt x="33391" y="0"/>
                    <a:pt x="74581" y="0"/>
                  </a:cubicBezTo>
                  <a:cubicBezTo>
                    <a:pt x="115771" y="0"/>
                    <a:pt x="149162" y="33391"/>
                    <a:pt x="149162" y="745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lt1"/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D5D51AFD-96A3-AB2E-A539-2E936DF04A1F}"/>
              </a:ext>
            </a:extLst>
          </p:cNvPr>
          <p:cNvGrpSpPr/>
          <p:nvPr/>
        </p:nvGrpSpPr>
        <p:grpSpPr>
          <a:xfrm>
            <a:off x="7530570" y="5870367"/>
            <a:ext cx="264631" cy="451133"/>
            <a:chOff x="7854952" y="5514411"/>
            <a:chExt cx="416087" cy="709328"/>
          </a:xfrm>
        </p:grpSpPr>
        <p:sp>
          <p:nvSpPr>
            <p:cNvPr id="92" name="手繪多邊形: 圖案 91">
              <a:extLst>
                <a:ext uri="{FF2B5EF4-FFF2-40B4-BE49-F238E27FC236}">
                  <a16:creationId xmlns:a16="http://schemas.microsoft.com/office/drawing/2014/main" id="{66BC2873-113F-7A85-BC94-DF10A9E1E31F}"/>
                </a:ext>
              </a:extLst>
            </p:cNvPr>
            <p:cNvSpPr/>
            <p:nvPr/>
          </p:nvSpPr>
          <p:spPr>
            <a:xfrm>
              <a:off x="7854952" y="5889017"/>
              <a:ext cx="413390" cy="334722"/>
            </a:xfrm>
            <a:custGeom>
              <a:avLst/>
              <a:gdLst>
                <a:gd name="connsiteX0" fmla="*/ 355609 w 355609"/>
                <a:gd name="connsiteY0" fmla="*/ 177805 h 177804"/>
                <a:gd name="connsiteX1" fmla="*/ 355609 w 355609"/>
                <a:gd name="connsiteY1" fmla="*/ 88902 h 177804"/>
                <a:gd name="connsiteX2" fmla="*/ 337829 w 355609"/>
                <a:gd name="connsiteY2" fmla="*/ 53341 h 177804"/>
                <a:gd name="connsiteX3" fmla="*/ 251149 w 355609"/>
                <a:gd name="connsiteY3" fmla="*/ 11113 h 177804"/>
                <a:gd name="connsiteX4" fmla="*/ 177805 w 355609"/>
                <a:gd name="connsiteY4" fmla="*/ 0 h 177804"/>
                <a:gd name="connsiteX5" fmla="*/ 104460 w 355609"/>
                <a:gd name="connsiteY5" fmla="*/ 11113 h 177804"/>
                <a:gd name="connsiteX6" fmla="*/ 17780 w 355609"/>
                <a:gd name="connsiteY6" fmla="*/ 53341 h 177804"/>
                <a:gd name="connsiteX7" fmla="*/ 0 w 355609"/>
                <a:gd name="connsiteY7" fmla="*/ 88902 h 177804"/>
                <a:gd name="connsiteX8" fmla="*/ 0 w 355609"/>
                <a:gd name="connsiteY8" fmla="*/ 177805 h 177804"/>
                <a:gd name="connsiteX9" fmla="*/ 355609 w 355609"/>
                <a:gd name="connsiteY9" fmla="*/ 177805 h 177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609" h="177804">
                  <a:moveTo>
                    <a:pt x="355609" y="177805"/>
                  </a:moveTo>
                  <a:lnTo>
                    <a:pt x="355609" y="88902"/>
                  </a:lnTo>
                  <a:cubicBezTo>
                    <a:pt x="355609" y="75567"/>
                    <a:pt x="348942" y="62232"/>
                    <a:pt x="337829" y="53341"/>
                  </a:cubicBezTo>
                  <a:cubicBezTo>
                    <a:pt x="313381" y="33338"/>
                    <a:pt x="282265" y="20003"/>
                    <a:pt x="251149" y="11113"/>
                  </a:cubicBezTo>
                  <a:cubicBezTo>
                    <a:pt x="228924" y="4445"/>
                    <a:pt x="204475" y="0"/>
                    <a:pt x="177805" y="0"/>
                  </a:cubicBezTo>
                  <a:cubicBezTo>
                    <a:pt x="153357" y="0"/>
                    <a:pt x="128908" y="4445"/>
                    <a:pt x="104460" y="11113"/>
                  </a:cubicBezTo>
                  <a:cubicBezTo>
                    <a:pt x="73344" y="20003"/>
                    <a:pt x="42229" y="35561"/>
                    <a:pt x="17780" y="53341"/>
                  </a:cubicBezTo>
                  <a:cubicBezTo>
                    <a:pt x="6668" y="62232"/>
                    <a:pt x="0" y="75567"/>
                    <a:pt x="0" y="88902"/>
                  </a:cubicBezTo>
                  <a:lnTo>
                    <a:pt x="0" y="177805"/>
                  </a:lnTo>
                  <a:lnTo>
                    <a:pt x="355609" y="17780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65D04C7E-D6B3-C86F-5DBF-866E8F7BC0A3}"/>
                </a:ext>
              </a:extLst>
            </p:cNvPr>
            <p:cNvSpPr/>
            <p:nvPr/>
          </p:nvSpPr>
          <p:spPr>
            <a:xfrm>
              <a:off x="7854952" y="5514411"/>
              <a:ext cx="416087" cy="4160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97" name="流程圖: 延遲 96">
              <a:extLst>
                <a:ext uri="{FF2B5EF4-FFF2-40B4-BE49-F238E27FC236}">
                  <a16:creationId xmlns:a16="http://schemas.microsoft.com/office/drawing/2014/main" id="{BD3C1B4F-A765-6BBB-FE39-9D423A4F77F6}"/>
                </a:ext>
              </a:extLst>
            </p:cNvPr>
            <p:cNvSpPr/>
            <p:nvPr/>
          </p:nvSpPr>
          <p:spPr>
            <a:xfrm rot="5400000">
              <a:off x="8019098" y="5779420"/>
              <a:ext cx="85109" cy="109904"/>
            </a:xfrm>
            <a:prstGeom prst="flowChartDelay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F971A3B9-6D63-BDEA-317A-9CC0914B0E95}"/>
                </a:ext>
              </a:extLst>
            </p:cNvPr>
            <p:cNvGrpSpPr/>
            <p:nvPr/>
          </p:nvGrpSpPr>
          <p:grpSpPr>
            <a:xfrm>
              <a:off x="7859597" y="5656169"/>
              <a:ext cx="408745" cy="135645"/>
              <a:chOff x="6666718" y="5168839"/>
              <a:chExt cx="960063" cy="318604"/>
            </a:xfrm>
          </p:grpSpPr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59426673-90F8-3CA7-DBAF-72CAEA093384}"/>
                  </a:ext>
                </a:extLst>
              </p:cNvPr>
              <p:cNvSpPr/>
              <p:nvPr/>
            </p:nvSpPr>
            <p:spPr>
              <a:xfrm>
                <a:off x="7067501" y="5178772"/>
                <a:ext cx="163585" cy="6971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grpSp>
            <p:nvGrpSpPr>
              <p:cNvPr id="114" name="群組 113">
                <a:extLst>
                  <a:ext uri="{FF2B5EF4-FFF2-40B4-BE49-F238E27FC236}">
                    <a16:creationId xmlns:a16="http://schemas.microsoft.com/office/drawing/2014/main" id="{DA53EB50-210F-056D-EACB-F295B49EA3B2}"/>
                  </a:ext>
                </a:extLst>
              </p:cNvPr>
              <p:cNvGrpSpPr/>
              <p:nvPr/>
            </p:nvGrpSpPr>
            <p:grpSpPr>
              <a:xfrm>
                <a:off x="6666718" y="5168839"/>
                <a:ext cx="960063" cy="318604"/>
                <a:chOff x="6809613" y="5085707"/>
                <a:chExt cx="301928" cy="100197"/>
              </a:xfrm>
            </p:grpSpPr>
            <p:sp>
              <p:nvSpPr>
                <p:cNvPr id="98" name="流程圖: 延遲 97">
                  <a:extLst>
                    <a:ext uri="{FF2B5EF4-FFF2-40B4-BE49-F238E27FC236}">
                      <a16:creationId xmlns:a16="http://schemas.microsoft.com/office/drawing/2014/main" id="{B948F506-AA5F-73CC-3369-5DA34FFF2741}"/>
                    </a:ext>
                  </a:extLst>
                </p:cNvPr>
                <p:cNvSpPr/>
                <p:nvPr/>
              </p:nvSpPr>
              <p:spPr>
                <a:xfrm rot="5400000">
                  <a:off x="6823726" y="5071594"/>
                  <a:ext cx="100197" cy="128423"/>
                </a:xfrm>
                <a:prstGeom prst="flowChartDelay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軟正黑體" panose="020B0604030504040204" pitchFamily="34" charset="-120"/>
                  </a:endParaRPr>
                </a:p>
              </p:txBody>
            </p:sp>
            <p:sp>
              <p:nvSpPr>
                <p:cNvPr id="99" name="流程圖: 延遲 98">
                  <a:extLst>
                    <a:ext uri="{FF2B5EF4-FFF2-40B4-BE49-F238E27FC236}">
                      <a16:creationId xmlns:a16="http://schemas.microsoft.com/office/drawing/2014/main" id="{F4D5D988-D6C9-830F-7ADA-B25E84AB5E86}"/>
                    </a:ext>
                  </a:extLst>
                </p:cNvPr>
                <p:cNvSpPr/>
                <p:nvPr/>
              </p:nvSpPr>
              <p:spPr>
                <a:xfrm rot="5400000">
                  <a:off x="6997231" y="5071594"/>
                  <a:ext cx="100197" cy="128423"/>
                </a:xfrm>
                <a:prstGeom prst="flowChartDelay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軟正黑體" panose="020B0604030504040204" pitchFamily="34" charset="-120"/>
                  </a:endParaRPr>
                </a:p>
              </p:txBody>
            </p:sp>
            <p:cxnSp>
              <p:nvCxnSpPr>
                <p:cNvPr id="102" name="直線接點 101">
                  <a:extLst>
                    <a:ext uri="{FF2B5EF4-FFF2-40B4-BE49-F238E27FC236}">
                      <a16:creationId xmlns:a16="http://schemas.microsoft.com/office/drawing/2014/main" id="{6A37EBC5-A968-5150-9F5E-F303C054E527}"/>
                    </a:ext>
                  </a:extLst>
                </p:cNvPr>
                <p:cNvCxnSpPr>
                  <a:stCxn id="98" idx="1"/>
                  <a:endCxn id="98" idx="2"/>
                </p:cNvCxnSpPr>
                <p:nvPr/>
              </p:nvCxnSpPr>
              <p:spPr>
                <a:xfrm flipH="1">
                  <a:off x="6809613" y="5085707"/>
                  <a:ext cx="64211" cy="50099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線接點 103">
                  <a:extLst>
                    <a:ext uri="{FF2B5EF4-FFF2-40B4-BE49-F238E27FC236}">
                      <a16:creationId xmlns:a16="http://schemas.microsoft.com/office/drawing/2014/main" id="{CCA76F8C-69AC-601D-00FE-3F30698BF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9020" y="5085707"/>
                  <a:ext cx="99016" cy="89935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接點 104">
                  <a:extLst>
                    <a:ext uri="{FF2B5EF4-FFF2-40B4-BE49-F238E27FC236}">
                      <a16:creationId xmlns:a16="http://schemas.microsoft.com/office/drawing/2014/main" id="{DEC267DC-F6D8-BD1D-D7C2-444A79DD4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81306" y="5085707"/>
                  <a:ext cx="64211" cy="50099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線接點 105">
                  <a:extLst>
                    <a:ext uri="{FF2B5EF4-FFF2-40B4-BE49-F238E27FC236}">
                      <a16:creationId xmlns:a16="http://schemas.microsoft.com/office/drawing/2014/main" id="{18ED2DA4-5362-E39D-564B-E583055ED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12049" y="5096870"/>
                  <a:ext cx="99492" cy="80873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8BC70FAE-05B1-4ECB-A501-2C508C711AB5}"/>
              </a:ext>
            </a:extLst>
          </p:cNvPr>
          <p:cNvGrpSpPr/>
          <p:nvPr/>
        </p:nvGrpSpPr>
        <p:grpSpPr>
          <a:xfrm>
            <a:off x="6744438" y="389173"/>
            <a:ext cx="2948874" cy="432000"/>
            <a:chOff x="6744438" y="417748"/>
            <a:chExt cx="2948874" cy="43200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C9D8B4B5-0DCE-3AA1-E3D8-A84F4915B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4438" y="417748"/>
              <a:ext cx="432000" cy="4320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5D07D175-26AD-F2B6-9851-1BF72B2DB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4" t="10714" r="10714" b="10714"/>
            <a:stretch/>
          </p:blipFill>
          <p:spPr>
            <a:xfrm>
              <a:off x="8002874" y="417748"/>
              <a:ext cx="432000" cy="4320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CA1A7830-9802-93F4-FA2F-7E0F134D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1312" y="417748"/>
              <a:ext cx="432000" cy="4320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839666DC-F173-235E-15C1-CB8D98E09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093" y="417748"/>
              <a:ext cx="432000" cy="4320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F835A886-2856-B6B2-CADC-7AEE56B44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656" y="417748"/>
              <a:ext cx="432000" cy="432000"/>
            </a:xfrm>
            <a:prstGeom prst="rect">
              <a:avLst/>
            </a:prstGeom>
          </p:spPr>
        </p:pic>
      </p:grpSp>
      <p:pic>
        <p:nvPicPr>
          <p:cNvPr id="28" name="圖形 27" descr="男人">
            <a:extLst>
              <a:ext uri="{FF2B5EF4-FFF2-40B4-BE49-F238E27FC236}">
                <a16:creationId xmlns:a16="http://schemas.microsoft.com/office/drawing/2014/main" id="{86E92B2A-C22B-3872-9728-4A1E8B3C1A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0141" y="6426523"/>
            <a:ext cx="356618" cy="356618"/>
          </a:xfrm>
          <a:prstGeom prst="rect">
            <a:avLst/>
          </a:prstGeom>
        </p:spPr>
      </p:pic>
      <p:pic>
        <p:nvPicPr>
          <p:cNvPr id="29" name="圖形 28" descr="男人">
            <a:extLst>
              <a:ext uri="{FF2B5EF4-FFF2-40B4-BE49-F238E27FC236}">
                <a16:creationId xmlns:a16="http://schemas.microsoft.com/office/drawing/2014/main" id="{BA7FC112-02CE-CC82-ABC7-BF5580A446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0141" y="5970136"/>
            <a:ext cx="356618" cy="356618"/>
          </a:xfrm>
          <a:prstGeom prst="rect">
            <a:avLst/>
          </a:prstGeom>
        </p:spPr>
      </p:pic>
      <p:pic>
        <p:nvPicPr>
          <p:cNvPr id="30" name="圖形 29" descr="男人">
            <a:extLst>
              <a:ext uri="{FF2B5EF4-FFF2-40B4-BE49-F238E27FC236}">
                <a16:creationId xmlns:a16="http://schemas.microsoft.com/office/drawing/2014/main" id="{5FB57A53-8925-85E7-A8B4-3D7D667023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0141" y="5513749"/>
            <a:ext cx="356618" cy="3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6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774C35C-D1F0-901D-554F-391FBA758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4108" y="1687159"/>
            <a:ext cx="7200000" cy="540000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E902D-BD9D-D5A4-1516-5B8AF48D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C28C83-72A1-F4F5-B1CF-CDACCC561A41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4C57618-B7F3-91BE-7590-D7FCE7DE9060}"/>
              </a:ext>
            </a:extLst>
          </p:cNvPr>
          <p:cNvSpPr/>
          <p:nvPr/>
        </p:nvSpPr>
        <p:spPr>
          <a:xfrm flipH="1" flipV="1">
            <a:off x="365134" y="2148386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D716006-6B9E-6ACF-D164-FBDAA79D1619}"/>
              </a:ext>
            </a:extLst>
          </p:cNvPr>
          <p:cNvCxnSpPr>
            <a:cxnSpLocks/>
            <a:stCxn id="6" idx="4"/>
          </p:cNvCxnSpPr>
          <p:nvPr/>
        </p:nvCxnSpPr>
        <p:spPr>
          <a:xfrm flipH="1" flipV="1">
            <a:off x="452437" y="5"/>
            <a:ext cx="2697" cy="2148381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9945863-1604-7CC6-539A-E94B553A595A}"/>
              </a:ext>
            </a:extLst>
          </p:cNvPr>
          <p:cNvCxnSpPr>
            <a:cxnSpLocks/>
            <a:stCxn id="5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91E4CCA9-C8A2-9428-AC82-98C2634A2C4C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D92FE34-EB88-55F2-8D22-033C70DCF968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DD0457F-AE72-47FC-CD5C-C836D5BAC780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02EEE5B-5BAF-CE44-49AD-A77A27E6DDF8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47D24F4-A133-543E-5D48-352A36987A6A}"/>
              </a:ext>
            </a:extLst>
          </p:cNvPr>
          <p:cNvGrpSpPr/>
          <p:nvPr/>
        </p:nvGrpSpPr>
        <p:grpSpPr>
          <a:xfrm>
            <a:off x="275344" y="308876"/>
            <a:ext cx="1003323" cy="1003323"/>
            <a:chOff x="-1661081" y="2456085"/>
            <a:chExt cx="100332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5" name="Google Shape;2599;p30">
              <a:extLst>
                <a:ext uri="{FF2B5EF4-FFF2-40B4-BE49-F238E27FC236}">
                  <a16:creationId xmlns:a16="http://schemas.microsoft.com/office/drawing/2014/main" id="{14AC0804-1C47-EAB2-9FF4-8A275E77A52B}"/>
                </a:ext>
              </a:extLst>
            </p:cNvPr>
            <p:cNvSpPr/>
            <p:nvPr/>
          </p:nvSpPr>
          <p:spPr>
            <a:xfrm>
              <a:off x="-1661081" y="2456085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2DE25DB-DFD4-3B61-9FA1-6A2502D263CE}"/>
                </a:ext>
              </a:extLst>
            </p:cNvPr>
            <p:cNvGrpSpPr/>
            <p:nvPr/>
          </p:nvGrpSpPr>
          <p:grpSpPr>
            <a:xfrm>
              <a:off x="-1487768" y="2704432"/>
              <a:ext cx="648968" cy="522966"/>
              <a:chOff x="6139964" y="2413401"/>
              <a:chExt cx="687926" cy="55436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C088EE-1665-F286-08C2-2E6D8A0EF149}"/>
                  </a:ext>
                </a:extLst>
              </p:cNvPr>
              <p:cNvSpPr/>
              <p:nvPr/>
            </p:nvSpPr>
            <p:spPr>
              <a:xfrm>
                <a:off x="6165850" y="2441013"/>
                <a:ext cx="635000" cy="376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5" name="Google Shape;1526;p18">
                <a:extLst>
                  <a:ext uri="{FF2B5EF4-FFF2-40B4-BE49-F238E27FC236}">
                    <a16:creationId xmlns:a16="http://schemas.microsoft.com/office/drawing/2014/main" id="{9293C15A-A99C-0EE3-0C93-92617224A946}"/>
                  </a:ext>
                </a:extLst>
              </p:cNvPr>
              <p:cNvSpPr/>
              <p:nvPr/>
            </p:nvSpPr>
            <p:spPr>
              <a:xfrm>
                <a:off x="6139964" y="2413401"/>
                <a:ext cx="687926" cy="478330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6" name="Google Shape;1527;p18">
                <a:extLst>
                  <a:ext uri="{FF2B5EF4-FFF2-40B4-BE49-F238E27FC236}">
                    <a16:creationId xmlns:a16="http://schemas.microsoft.com/office/drawing/2014/main" id="{D13B5495-0292-33FC-8B0F-9F8B3A756C14}"/>
                  </a:ext>
                </a:extLst>
              </p:cNvPr>
              <p:cNvSpPr/>
              <p:nvPr/>
            </p:nvSpPr>
            <p:spPr>
              <a:xfrm>
                <a:off x="6144917" y="2810870"/>
                <a:ext cx="682973" cy="66427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7" name="Google Shape;1528;p18">
                <a:extLst>
                  <a:ext uri="{FF2B5EF4-FFF2-40B4-BE49-F238E27FC236}">
                    <a16:creationId xmlns:a16="http://schemas.microsoft.com/office/drawing/2014/main" id="{9EB0A9F6-CC16-45C9-0834-212F683086FF}"/>
                  </a:ext>
                </a:extLst>
              </p:cNvPr>
              <p:cNvSpPr/>
              <p:nvPr/>
            </p:nvSpPr>
            <p:spPr>
              <a:xfrm>
                <a:off x="6429205" y="2817586"/>
                <a:ext cx="139014" cy="13574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8" name="Google Shape;1529;p18">
                <a:extLst>
                  <a:ext uri="{FF2B5EF4-FFF2-40B4-BE49-F238E27FC236}">
                    <a16:creationId xmlns:a16="http://schemas.microsoft.com/office/drawing/2014/main" id="{FFB3BD95-DCDB-C1BE-1790-305A8BF508F4}"/>
                  </a:ext>
                </a:extLst>
              </p:cNvPr>
              <p:cNvSpPr/>
              <p:nvPr/>
            </p:nvSpPr>
            <p:spPr>
              <a:xfrm>
                <a:off x="6308929" y="2933088"/>
                <a:ext cx="387441" cy="34673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9" name="Google Shape;1530;p18">
                <a:extLst>
                  <a:ext uri="{FF2B5EF4-FFF2-40B4-BE49-F238E27FC236}">
                    <a16:creationId xmlns:a16="http://schemas.microsoft.com/office/drawing/2014/main" id="{F0F1C8DA-6935-F131-F515-CB6E40B3F596}"/>
                  </a:ext>
                </a:extLst>
              </p:cNvPr>
              <p:cNvSpPr/>
              <p:nvPr/>
            </p:nvSpPr>
            <p:spPr>
              <a:xfrm>
                <a:off x="6250783" y="2630915"/>
                <a:ext cx="118315" cy="116476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0" name="Google Shape;1531;p18">
                <a:extLst>
                  <a:ext uri="{FF2B5EF4-FFF2-40B4-BE49-F238E27FC236}">
                    <a16:creationId xmlns:a16="http://schemas.microsoft.com/office/drawing/2014/main" id="{9D6025BB-9ED5-94D0-E47A-580D04B65A3B}"/>
                  </a:ext>
                </a:extLst>
              </p:cNvPr>
              <p:cNvSpPr/>
              <p:nvPr/>
            </p:nvSpPr>
            <p:spPr>
              <a:xfrm>
                <a:off x="6418372" y="2575093"/>
                <a:ext cx="11831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1" name="Google Shape;1532;p18">
                <a:extLst>
                  <a:ext uri="{FF2B5EF4-FFF2-40B4-BE49-F238E27FC236}">
                    <a16:creationId xmlns:a16="http://schemas.microsoft.com/office/drawing/2014/main" id="{41A5F60E-B130-C72E-87C4-2C58BD8BA19D}"/>
                  </a:ext>
                </a:extLst>
              </p:cNvPr>
              <p:cNvSpPr/>
              <p:nvPr/>
            </p:nvSpPr>
            <p:spPr>
              <a:xfrm>
                <a:off x="6584966" y="2516384"/>
                <a:ext cx="118315" cy="230034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2BD2823-C5F3-A6A3-4C10-5DCD2C276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694914"/>
              </p:ext>
            </p:extLst>
          </p:nvPr>
        </p:nvGraphicFramePr>
        <p:xfrm>
          <a:off x="6479185" y="5426058"/>
          <a:ext cx="2678701" cy="1003320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519343">
                  <a:extLst>
                    <a:ext uri="{9D8B030D-6E8A-4147-A177-3AD203B41FA5}">
                      <a16:colId xmlns:a16="http://schemas.microsoft.com/office/drawing/2014/main" val="1238272879"/>
                    </a:ext>
                  </a:extLst>
                </a:gridCol>
                <a:gridCol w="719786">
                  <a:extLst>
                    <a:ext uri="{9D8B030D-6E8A-4147-A177-3AD203B41FA5}">
                      <a16:colId xmlns:a16="http://schemas.microsoft.com/office/drawing/2014/main" val="1258241285"/>
                    </a:ext>
                  </a:extLst>
                </a:gridCol>
                <a:gridCol w="719786">
                  <a:extLst>
                    <a:ext uri="{9D8B030D-6E8A-4147-A177-3AD203B41FA5}">
                      <a16:colId xmlns:a16="http://schemas.microsoft.com/office/drawing/2014/main" val="1033880669"/>
                    </a:ext>
                  </a:extLst>
                </a:gridCol>
                <a:gridCol w="719786">
                  <a:extLst>
                    <a:ext uri="{9D8B030D-6E8A-4147-A177-3AD203B41FA5}">
                      <a16:colId xmlns:a16="http://schemas.microsoft.com/office/drawing/2014/main" val="2675215933"/>
                    </a:ext>
                  </a:extLst>
                </a:gridCol>
              </a:tblGrid>
              <a:tr h="2508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中華電信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台灣大哥大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遠傳電信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6486050"/>
                  </a:ext>
                </a:extLst>
              </a:tr>
              <a:tr h="25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3,332,600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2,818,909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2,722,822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61589"/>
                  </a:ext>
                </a:extLst>
              </a:tr>
              <a:tr h="25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7,844,805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6,613,881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6,343,764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276807"/>
                  </a:ext>
                </a:extLst>
              </a:tr>
              <a:tr h="2508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11,177,405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9,432,790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9,066,586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7646244"/>
                  </a:ext>
                </a:extLst>
              </a:tr>
            </a:tbl>
          </a:graphicData>
        </a:graphic>
      </p:graphicFrame>
      <p:grpSp>
        <p:nvGrpSpPr>
          <p:cNvPr id="17" name="群組 16">
            <a:extLst>
              <a:ext uri="{FF2B5EF4-FFF2-40B4-BE49-F238E27FC236}">
                <a16:creationId xmlns:a16="http://schemas.microsoft.com/office/drawing/2014/main" id="{1597249A-F28F-5460-CE26-4CA8B44831D5}"/>
              </a:ext>
            </a:extLst>
          </p:cNvPr>
          <p:cNvGrpSpPr/>
          <p:nvPr/>
        </p:nvGrpSpPr>
        <p:grpSpPr>
          <a:xfrm>
            <a:off x="1195343" y="1908169"/>
            <a:ext cx="661848" cy="382104"/>
            <a:chOff x="3743647" y="3808908"/>
            <a:chExt cx="471579" cy="272256"/>
          </a:xfrm>
          <a:solidFill>
            <a:schemeClr val="bg1">
              <a:lumMod val="75000"/>
            </a:schemeClr>
          </a:solidFill>
        </p:grpSpPr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345B43CB-64B8-E69E-A0E6-B43593CE6842}"/>
                </a:ext>
              </a:extLst>
            </p:cNvPr>
            <p:cNvSpPr/>
            <p:nvPr/>
          </p:nvSpPr>
          <p:spPr>
            <a:xfrm>
              <a:off x="411222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5215BF03-BCE0-4109-38B9-8A38A9C0F468}"/>
                </a:ext>
              </a:extLst>
            </p:cNvPr>
            <p:cNvSpPr/>
            <p:nvPr/>
          </p:nvSpPr>
          <p:spPr>
            <a:xfrm>
              <a:off x="3743647" y="3886696"/>
              <a:ext cx="471579" cy="194468"/>
            </a:xfrm>
            <a:custGeom>
              <a:avLst/>
              <a:gdLst>
                <a:gd name="connsiteX0" fmla="*/ 470812 w 471579"/>
                <a:gd name="connsiteY0" fmla="*/ 89456 h 194468"/>
                <a:gd name="connsiteX1" fmla="*/ 454144 w 471579"/>
                <a:gd name="connsiteY1" fmla="*/ 38894 h 194468"/>
                <a:gd name="connsiteX2" fmla="*/ 448587 w 471579"/>
                <a:gd name="connsiteY2" fmla="*/ 22781 h 194468"/>
                <a:gd name="connsiteX3" fmla="*/ 446365 w 471579"/>
                <a:gd name="connsiteY3" fmla="*/ 18336 h 194468"/>
                <a:gd name="connsiteX4" fmla="*/ 412472 w 471579"/>
                <a:gd name="connsiteY4" fmla="*/ 556 h 194468"/>
                <a:gd name="connsiteX5" fmla="*/ 401915 w 471579"/>
                <a:gd name="connsiteY5" fmla="*/ 0 h 194468"/>
                <a:gd name="connsiteX6" fmla="*/ 392469 w 471579"/>
                <a:gd name="connsiteY6" fmla="*/ 556 h 194468"/>
                <a:gd name="connsiteX7" fmla="*/ 358576 w 471579"/>
                <a:gd name="connsiteY7" fmla="*/ 18336 h 194468"/>
                <a:gd name="connsiteX8" fmla="*/ 356354 w 471579"/>
                <a:gd name="connsiteY8" fmla="*/ 22781 h 194468"/>
                <a:gd name="connsiteX9" fmla="*/ 350797 w 471579"/>
                <a:gd name="connsiteY9" fmla="*/ 38894 h 194468"/>
                <a:gd name="connsiteX10" fmla="*/ 346908 w 471579"/>
                <a:gd name="connsiteY10" fmla="*/ 50562 h 194468"/>
                <a:gd name="connsiteX11" fmla="*/ 342463 w 471579"/>
                <a:gd name="connsiteY11" fmla="*/ 38894 h 194468"/>
                <a:gd name="connsiteX12" fmla="*/ 336907 w 471579"/>
                <a:gd name="connsiteY12" fmla="*/ 22781 h 194468"/>
                <a:gd name="connsiteX13" fmla="*/ 334684 w 471579"/>
                <a:gd name="connsiteY13" fmla="*/ 18336 h 194468"/>
                <a:gd name="connsiteX14" fmla="*/ 300791 w 471579"/>
                <a:gd name="connsiteY14" fmla="*/ 556 h 194468"/>
                <a:gd name="connsiteX15" fmla="*/ 290790 w 471579"/>
                <a:gd name="connsiteY15" fmla="*/ 0 h 194468"/>
                <a:gd name="connsiteX16" fmla="*/ 281344 w 471579"/>
                <a:gd name="connsiteY16" fmla="*/ 556 h 194468"/>
                <a:gd name="connsiteX17" fmla="*/ 247451 w 471579"/>
                <a:gd name="connsiteY17" fmla="*/ 18336 h 194468"/>
                <a:gd name="connsiteX18" fmla="*/ 245229 w 471579"/>
                <a:gd name="connsiteY18" fmla="*/ 22781 h 194468"/>
                <a:gd name="connsiteX19" fmla="*/ 239672 w 471579"/>
                <a:gd name="connsiteY19" fmla="*/ 38894 h 194468"/>
                <a:gd name="connsiteX20" fmla="*/ 235783 w 471579"/>
                <a:gd name="connsiteY20" fmla="*/ 50562 h 194468"/>
                <a:gd name="connsiteX21" fmla="*/ 231338 w 471579"/>
                <a:gd name="connsiteY21" fmla="*/ 38894 h 194468"/>
                <a:gd name="connsiteX22" fmla="*/ 225782 w 471579"/>
                <a:gd name="connsiteY22" fmla="*/ 22781 h 194468"/>
                <a:gd name="connsiteX23" fmla="*/ 223559 w 471579"/>
                <a:gd name="connsiteY23" fmla="*/ 18336 h 194468"/>
                <a:gd name="connsiteX24" fmla="*/ 189666 w 471579"/>
                <a:gd name="connsiteY24" fmla="*/ 556 h 194468"/>
                <a:gd name="connsiteX25" fmla="*/ 179665 w 471579"/>
                <a:gd name="connsiteY25" fmla="*/ 0 h 194468"/>
                <a:gd name="connsiteX26" fmla="*/ 170219 w 471579"/>
                <a:gd name="connsiteY26" fmla="*/ 556 h 194468"/>
                <a:gd name="connsiteX27" fmla="*/ 136326 w 471579"/>
                <a:gd name="connsiteY27" fmla="*/ 18336 h 194468"/>
                <a:gd name="connsiteX28" fmla="*/ 134104 w 471579"/>
                <a:gd name="connsiteY28" fmla="*/ 22781 h 194468"/>
                <a:gd name="connsiteX29" fmla="*/ 128547 w 471579"/>
                <a:gd name="connsiteY29" fmla="*/ 38894 h 194468"/>
                <a:gd name="connsiteX30" fmla="*/ 124658 w 471579"/>
                <a:gd name="connsiteY30" fmla="*/ 50562 h 194468"/>
                <a:gd name="connsiteX31" fmla="*/ 120213 w 471579"/>
                <a:gd name="connsiteY31" fmla="*/ 38894 h 194468"/>
                <a:gd name="connsiteX32" fmla="*/ 114657 w 471579"/>
                <a:gd name="connsiteY32" fmla="*/ 22781 h 194468"/>
                <a:gd name="connsiteX33" fmla="*/ 112434 w 471579"/>
                <a:gd name="connsiteY33" fmla="*/ 18336 h 194468"/>
                <a:gd name="connsiteX34" fmla="*/ 78541 w 471579"/>
                <a:gd name="connsiteY34" fmla="*/ 556 h 194468"/>
                <a:gd name="connsiteX35" fmla="*/ 68540 w 471579"/>
                <a:gd name="connsiteY35" fmla="*/ 0 h 194468"/>
                <a:gd name="connsiteX36" fmla="*/ 59094 w 471579"/>
                <a:gd name="connsiteY36" fmla="*/ 556 h 194468"/>
                <a:gd name="connsiteX37" fmla="*/ 25201 w 471579"/>
                <a:gd name="connsiteY37" fmla="*/ 18336 h 194468"/>
                <a:gd name="connsiteX38" fmla="*/ 22979 w 471579"/>
                <a:gd name="connsiteY38" fmla="*/ 22781 h 194468"/>
                <a:gd name="connsiteX39" fmla="*/ 17422 w 471579"/>
                <a:gd name="connsiteY39" fmla="*/ 38894 h 194468"/>
                <a:gd name="connsiteX40" fmla="*/ 754 w 471579"/>
                <a:gd name="connsiteY40" fmla="*/ 89456 h 194468"/>
                <a:gd name="connsiteX41" fmla="*/ 7977 w 471579"/>
                <a:gd name="connsiteY41" fmla="*/ 107236 h 194468"/>
                <a:gd name="connsiteX42" fmla="*/ 14089 w 471579"/>
                <a:gd name="connsiteY42" fmla="*/ 108347 h 194468"/>
                <a:gd name="connsiteX43" fmla="*/ 27424 w 471579"/>
                <a:gd name="connsiteY43" fmla="*/ 98901 h 194468"/>
                <a:gd name="connsiteX44" fmla="*/ 36314 w 471579"/>
                <a:gd name="connsiteY44" fmla="*/ 71676 h 194468"/>
                <a:gd name="connsiteX45" fmla="*/ 36314 w 471579"/>
                <a:gd name="connsiteY45" fmla="*/ 99457 h 194468"/>
                <a:gd name="connsiteX46" fmla="*/ 19645 w 471579"/>
                <a:gd name="connsiteY46" fmla="*/ 143907 h 194468"/>
                <a:gd name="connsiteX47" fmla="*/ 36314 w 471579"/>
                <a:gd name="connsiteY47" fmla="*/ 143907 h 194468"/>
                <a:gd name="connsiteX48" fmla="*/ 36314 w 471579"/>
                <a:gd name="connsiteY48" fmla="*/ 193913 h 194468"/>
                <a:gd name="connsiteX49" fmla="*/ 64095 w 471579"/>
                <a:gd name="connsiteY49" fmla="*/ 193913 h 194468"/>
                <a:gd name="connsiteX50" fmla="*/ 64095 w 471579"/>
                <a:gd name="connsiteY50" fmla="*/ 143907 h 194468"/>
                <a:gd name="connsiteX51" fmla="*/ 75207 w 471579"/>
                <a:gd name="connsiteY51" fmla="*/ 143907 h 194468"/>
                <a:gd name="connsiteX52" fmla="*/ 75207 w 471579"/>
                <a:gd name="connsiteY52" fmla="*/ 193913 h 194468"/>
                <a:gd name="connsiteX53" fmla="*/ 102989 w 471579"/>
                <a:gd name="connsiteY53" fmla="*/ 193913 h 194468"/>
                <a:gd name="connsiteX54" fmla="*/ 102989 w 471579"/>
                <a:gd name="connsiteY54" fmla="*/ 143907 h 194468"/>
                <a:gd name="connsiteX55" fmla="*/ 119657 w 471579"/>
                <a:gd name="connsiteY55" fmla="*/ 143907 h 194468"/>
                <a:gd name="connsiteX56" fmla="*/ 102989 w 471579"/>
                <a:gd name="connsiteY56" fmla="*/ 98346 h 194468"/>
                <a:gd name="connsiteX57" fmla="*/ 102989 w 471579"/>
                <a:gd name="connsiteY57" fmla="*/ 71120 h 194468"/>
                <a:gd name="connsiteX58" fmla="*/ 111879 w 471579"/>
                <a:gd name="connsiteY58" fmla="*/ 98346 h 194468"/>
                <a:gd name="connsiteX59" fmla="*/ 125214 w 471579"/>
                <a:gd name="connsiteY59" fmla="*/ 107791 h 194468"/>
                <a:gd name="connsiteX60" fmla="*/ 125214 w 471579"/>
                <a:gd name="connsiteY60" fmla="*/ 107791 h 194468"/>
                <a:gd name="connsiteX61" fmla="*/ 125214 w 471579"/>
                <a:gd name="connsiteY61" fmla="*/ 107791 h 194468"/>
                <a:gd name="connsiteX62" fmla="*/ 125214 w 471579"/>
                <a:gd name="connsiteY62" fmla="*/ 107791 h 194468"/>
                <a:gd name="connsiteX63" fmla="*/ 125214 w 471579"/>
                <a:gd name="connsiteY63" fmla="*/ 107791 h 194468"/>
                <a:gd name="connsiteX64" fmla="*/ 138549 w 471579"/>
                <a:gd name="connsiteY64" fmla="*/ 98346 h 194468"/>
                <a:gd name="connsiteX65" fmla="*/ 147439 w 471579"/>
                <a:gd name="connsiteY65" fmla="*/ 71120 h 194468"/>
                <a:gd name="connsiteX66" fmla="*/ 147439 w 471579"/>
                <a:gd name="connsiteY66" fmla="*/ 194469 h 194468"/>
                <a:gd name="connsiteX67" fmla="*/ 175220 w 471579"/>
                <a:gd name="connsiteY67" fmla="*/ 194469 h 194468"/>
                <a:gd name="connsiteX68" fmla="*/ 175220 w 471579"/>
                <a:gd name="connsiteY68" fmla="*/ 111125 h 194468"/>
                <a:gd name="connsiteX69" fmla="*/ 186332 w 471579"/>
                <a:gd name="connsiteY69" fmla="*/ 111125 h 194468"/>
                <a:gd name="connsiteX70" fmla="*/ 186332 w 471579"/>
                <a:gd name="connsiteY70" fmla="*/ 194469 h 194468"/>
                <a:gd name="connsiteX71" fmla="*/ 214114 w 471579"/>
                <a:gd name="connsiteY71" fmla="*/ 194469 h 194468"/>
                <a:gd name="connsiteX72" fmla="*/ 214114 w 471579"/>
                <a:gd name="connsiteY72" fmla="*/ 71676 h 194468"/>
                <a:gd name="connsiteX73" fmla="*/ 223004 w 471579"/>
                <a:gd name="connsiteY73" fmla="*/ 98901 h 194468"/>
                <a:gd name="connsiteX74" fmla="*/ 236339 w 471579"/>
                <a:gd name="connsiteY74" fmla="*/ 108347 h 194468"/>
                <a:gd name="connsiteX75" fmla="*/ 236339 w 471579"/>
                <a:gd name="connsiteY75" fmla="*/ 108347 h 194468"/>
                <a:gd name="connsiteX76" fmla="*/ 236339 w 471579"/>
                <a:gd name="connsiteY76" fmla="*/ 108347 h 194468"/>
                <a:gd name="connsiteX77" fmla="*/ 249674 w 471579"/>
                <a:gd name="connsiteY77" fmla="*/ 98901 h 194468"/>
                <a:gd name="connsiteX78" fmla="*/ 258564 w 471579"/>
                <a:gd name="connsiteY78" fmla="*/ 71676 h 194468"/>
                <a:gd name="connsiteX79" fmla="*/ 258564 w 471579"/>
                <a:gd name="connsiteY79" fmla="*/ 98901 h 194468"/>
                <a:gd name="connsiteX80" fmla="*/ 241895 w 471579"/>
                <a:gd name="connsiteY80" fmla="*/ 144463 h 194468"/>
                <a:gd name="connsiteX81" fmla="*/ 258564 w 471579"/>
                <a:gd name="connsiteY81" fmla="*/ 144463 h 194468"/>
                <a:gd name="connsiteX82" fmla="*/ 258564 w 471579"/>
                <a:gd name="connsiteY82" fmla="*/ 194469 h 194468"/>
                <a:gd name="connsiteX83" fmla="*/ 286345 w 471579"/>
                <a:gd name="connsiteY83" fmla="*/ 194469 h 194468"/>
                <a:gd name="connsiteX84" fmla="*/ 286345 w 471579"/>
                <a:gd name="connsiteY84" fmla="*/ 144463 h 194468"/>
                <a:gd name="connsiteX85" fmla="*/ 297457 w 471579"/>
                <a:gd name="connsiteY85" fmla="*/ 144463 h 194468"/>
                <a:gd name="connsiteX86" fmla="*/ 297457 w 471579"/>
                <a:gd name="connsiteY86" fmla="*/ 194469 h 194468"/>
                <a:gd name="connsiteX87" fmla="*/ 325239 w 471579"/>
                <a:gd name="connsiteY87" fmla="*/ 194469 h 194468"/>
                <a:gd name="connsiteX88" fmla="*/ 325239 w 471579"/>
                <a:gd name="connsiteY88" fmla="*/ 144463 h 194468"/>
                <a:gd name="connsiteX89" fmla="*/ 341907 w 471579"/>
                <a:gd name="connsiteY89" fmla="*/ 144463 h 194468"/>
                <a:gd name="connsiteX90" fmla="*/ 325239 w 471579"/>
                <a:gd name="connsiteY90" fmla="*/ 100013 h 194468"/>
                <a:gd name="connsiteX91" fmla="*/ 325239 w 471579"/>
                <a:gd name="connsiteY91" fmla="*/ 72231 h 194468"/>
                <a:gd name="connsiteX92" fmla="*/ 334129 w 471579"/>
                <a:gd name="connsiteY92" fmla="*/ 99457 h 194468"/>
                <a:gd name="connsiteX93" fmla="*/ 347464 w 471579"/>
                <a:gd name="connsiteY93" fmla="*/ 108902 h 194468"/>
                <a:gd name="connsiteX94" fmla="*/ 347464 w 471579"/>
                <a:gd name="connsiteY94" fmla="*/ 108902 h 194468"/>
                <a:gd name="connsiteX95" fmla="*/ 347464 w 471579"/>
                <a:gd name="connsiteY95" fmla="*/ 108902 h 194468"/>
                <a:gd name="connsiteX96" fmla="*/ 347464 w 471579"/>
                <a:gd name="connsiteY96" fmla="*/ 108902 h 194468"/>
                <a:gd name="connsiteX97" fmla="*/ 347464 w 471579"/>
                <a:gd name="connsiteY97" fmla="*/ 108902 h 194468"/>
                <a:gd name="connsiteX98" fmla="*/ 360799 w 471579"/>
                <a:gd name="connsiteY98" fmla="*/ 99457 h 194468"/>
                <a:gd name="connsiteX99" fmla="*/ 369689 w 471579"/>
                <a:gd name="connsiteY99" fmla="*/ 72231 h 194468"/>
                <a:gd name="connsiteX100" fmla="*/ 369689 w 471579"/>
                <a:gd name="connsiteY100" fmla="*/ 194469 h 194468"/>
                <a:gd name="connsiteX101" fmla="*/ 397470 w 471579"/>
                <a:gd name="connsiteY101" fmla="*/ 194469 h 194468"/>
                <a:gd name="connsiteX102" fmla="*/ 397470 w 471579"/>
                <a:gd name="connsiteY102" fmla="*/ 111125 h 194468"/>
                <a:gd name="connsiteX103" fmla="*/ 408582 w 471579"/>
                <a:gd name="connsiteY103" fmla="*/ 111125 h 194468"/>
                <a:gd name="connsiteX104" fmla="*/ 408582 w 471579"/>
                <a:gd name="connsiteY104" fmla="*/ 194469 h 194468"/>
                <a:gd name="connsiteX105" fmla="*/ 436364 w 471579"/>
                <a:gd name="connsiteY105" fmla="*/ 194469 h 194468"/>
                <a:gd name="connsiteX106" fmla="*/ 436364 w 471579"/>
                <a:gd name="connsiteY106" fmla="*/ 71676 h 194468"/>
                <a:gd name="connsiteX107" fmla="*/ 445254 w 471579"/>
                <a:gd name="connsiteY107" fmla="*/ 98901 h 194468"/>
                <a:gd name="connsiteX108" fmla="*/ 458589 w 471579"/>
                <a:gd name="connsiteY108" fmla="*/ 108347 h 194468"/>
                <a:gd name="connsiteX109" fmla="*/ 464700 w 471579"/>
                <a:gd name="connsiteY109" fmla="*/ 107236 h 194468"/>
                <a:gd name="connsiteX110" fmla="*/ 470812 w 471579"/>
                <a:gd name="connsiteY110" fmla="*/ 89456 h 19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71579" h="194468">
                  <a:moveTo>
                    <a:pt x="470812" y="89456"/>
                  </a:moveTo>
                  <a:lnTo>
                    <a:pt x="454144" y="38894"/>
                  </a:lnTo>
                  <a:lnTo>
                    <a:pt x="448587" y="22781"/>
                  </a:lnTo>
                  <a:cubicBezTo>
                    <a:pt x="448032" y="21114"/>
                    <a:pt x="447476" y="20002"/>
                    <a:pt x="446365" y="18336"/>
                  </a:cubicBezTo>
                  <a:cubicBezTo>
                    <a:pt x="437475" y="8890"/>
                    <a:pt x="425807" y="2778"/>
                    <a:pt x="412472" y="556"/>
                  </a:cubicBezTo>
                  <a:cubicBezTo>
                    <a:pt x="408582" y="0"/>
                    <a:pt x="405249" y="0"/>
                    <a:pt x="401915" y="0"/>
                  </a:cubicBezTo>
                  <a:cubicBezTo>
                    <a:pt x="398581" y="0"/>
                    <a:pt x="395247" y="0"/>
                    <a:pt x="392469" y="556"/>
                  </a:cubicBezTo>
                  <a:cubicBezTo>
                    <a:pt x="379134" y="2778"/>
                    <a:pt x="367466" y="8890"/>
                    <a:pt x="358576" y="18336"/>
                  </a:cubicBezTo>
                  <a:cubicBezTo>
                    <a:pt x="357465" y="19447"/>
                    <a:pt x="356354" y="21114"/>
                    <a:pt x="356354" y="22781"/>
                  </a:cubicBezTo>
                  <a:lnTo>
                    <a:pt x="350797" y="38894"/>
                  </a:lnTo>
                  <a:lnTo>
                    <a:pt x="346908" y="50562"/>
                  </a:lnTo>
                  <a:lnTo>
                    <a:pt x="342463" y="38894"/>
                  </a:lnTo>
                  <a:lnTo>
                    <a:pt x="336907" y="22781"/>
                  </a:lnTo>
                  <a:cubicBezTo>
                    <a:pt x="336351" y="21114"/>
                    <a:pt x="335795" y="20002"/>
                    <a:pt x="334684" y="18336"/>
                  </a:cubicBezTo>
                  <a:cubicBezTo>
                    <a:pt x="325794" y="8890"/>
                    <a:pt x="314126" y="2778"/>
                    <a:pt x="300791" y="556"/>
                  </a:cubicBezTo>
                  <a:cubicBezTo>
                    <a:pt x="297457" y="0"/>
                    <a:pt x="294124" y="0"/>
                    <a:pt x="290790" y="0"/>
                  </a:cubicBezTo>
                  <a:cubicBezTo>
                    <a:pt x="287456" y="0"/>
                    <a:pt x="284122" y="0"/>
                    <a:pt x="281344" y="556"/>
                  </a:cubicBezTo>
                  <a:cubicBezTo>
                    <a:pt x="268009" y="2778"/>
                    <a:pt x="256341" y="8890"/>
                    <a:pt x="247451" y="18336"/>
                  </a:cubicBezTo>
                  <a:cubicBezTo>
                    <a:pt x="246340" y="19447"/>
                    <a:pt x="245229" y="21114"/>
                    <a:pt x="245229" y="22781"/>
                  </a:cubicBezTo>
                  <a:lnTo>
                    <a:pt x="239672" y="38894"/>
                  </a:lnTo>
                  <a:lnTo>
                    <a:pt x="235783" y="50562"/>
                  </a:lnTo>
                  <a:lnTo>
                    <a:pt x="231338" y="38894"/>
                  </a:lnTo>
                  <a:lnTo>
                    <a:pt x="225782" y="22781"/>
                  </a:lnTo>
                  <a:cubicBezTo>
                    <a:pt x="225226" y="21114"/>
                    <a:pt x="224670" y="20002"/>
                    <a:pt x="223559" y="18336"/>
                  </a:cubicBezTo>
                  <a:cubicBezTo>
                    <a:pt x="214669" y="8890"/>
                    <a:pt x="203001" y="2778"/>
                    <a:pt x="189666" y="556"/>
                  </a:cubicBezTo>
                  <a:cubicBezTo>
                    <a:pt x="186332" y="0"/>
                    <a:pt x="182999" y="0"/>
                    <a:pt x="179665" y="0"/>
                  </a:cubicBezTo>
                  <a:cubicBezTo>
                    <a:pt x="176331" y="0"/>
                    <a:pt x="172997" y="0"/>
                    <a:pt x="170219" y="556"/>
                  </a:cubicBezTo>
                  <a:cubicBezTo>
                    <a:pt x="156884" y="2778"/>
                    <a:pt x="145216" y="8890"/>
                    <a:pt x="136326" y="18336"/>
                  </a:cubicBezTo>
                  <a:cubicBezTo>
                    <a:pt x="135215" y="19447"/>
                    <a:pt x="134104" y="21114"/>
                    <a:pt x="134104" y="22781"/>
                  </a:cubicBezTo>
                  <a:lnTo>
                    <a:pt x="128547" y="38894"/>
                  </a:lnTo>
                  <a:lnTo>
                    <a:pt x="124658" y="50562"/>
                  </a:lnTo>
                  <a:lnTo>
                    <a:pt x="120213" y="38894"/>
                  </a:lnTo>
                  <a:lnTo>
                    <a:pt x="114657" y="22781"/>
                  </a:lnTo>
                  <a:cubicBezTo>
                    <a:pt x="114101" y="21114"/>
                    <a:pt x="113545" y="20002"/>
                    <a:pt x="112434" y="18336"/>
                  </a:cubicBezTo>
                  <a:cubicBezTo>
                    <a:pt x="103544" y="8890"/>
                    <a:pt x="91876" y="2778"/>
                    <a:pt x="78541" y="556"/>
                  </a:cubicBezTo>
                  <a:cubicBezTo>
                    <a:pt x="74652" y="0"/>
                    <a:pt x="71874" y="0"/>
                    <a:pt x="68540" y="0"/>
                  </a:cubicBezTo>
                  <a:cubicBezTo>
                    <a:pt x="65206" y="0"/>
                    <a:pt x="61872" y="0"/>
                    <a:pt x="59094" y="556"/>
                  </a:cubicBezTo>
                  <a:cubicBezTo>
                    <a:pt x="45759" y="2778"/>
                    <a:pt x="34091" y="8890"/>
                    <a:pt x="25201" y="18336"/>
                  </a:cubicBezTo>
                  <a:cubicBezTo>
                    <a:pt x="24090" y="19447"/>
                    <a:pt x="22979" y="21114"/>
                    <a:pt x="22979" y="22781"/>
                  </a:cubicBezTo>
                  <a:lnTo>
                    <a:pt x="17422" y="38894"/>
                  </a:lnTo>
                  <a:lnTo>
                    <a:pt x="754" y="89456"/>
                  </a:lnTo>
                  <a:cubicBezTo>
                    <a:pt x="-1469" y="96123"/>
                    <a:pt x="1309" y="103902"/>
                    <a:pt x="7977" y="107236"/>
                  </a:cubicBezTo>
                  <a:cubicBezTo>
                    <a:pt x="10199" y="108347"/>
                    <a:pt x="11866" y="108347"/>
                    <a:pt x="14089" y="108347"/>
                  </a:cubicBezTo>
                  <a:cubicBezTo>
                    <a:pt x="19645" y="108347"/>
                    <a:pt x="25201" y="104457"/>
                    <a:pt x="27424" y="98901"/>
                  </a:cubicBezTo>
                  <a:lnTo>
                    <a:pt x="36314" y="71676"/>
                  </a:lnTo>
                  <a:lnTo>
                    <a:pt x="36314" y="99457"/>
                  </a:lnTo>
                  <a:lnTo>
                    <a:pt x="19645" y="143907"/>
                  </a:lnTo>
                  <a:lnTo>
                    <a:pt x="36314" y="143907"/>
                  </a:lnTo>
                  <a:lnTo>
                    <a:pt x="36314" y="193913"/>
                  </a:lnTo>
                  <a:lnTo>
                    <a:pt x="64095" y="193913"/>
                  </a:lnTo>
                  <a:lnTo>
                    <a:pt x="64095" y="143907"/>
                  </a:lnTo>
                  <a:lnTo>
                    <a:pt x="75207" y="143907"/>
                  </a:lnTo>
                  <a:lnTo>
                    <a:pt x="75207" y="193913"/>
                  </a:lnTo>
                  <a:lnTo>
                    <a:pt x="102989" y="193913"/>
                  </a:lnTo>
                  <a:lnTo>
                    <a:pt x="102989" y="143907"/>
                  </a:lnTo>
                  <a:lnTo>
                    <a:pt x="119657" y="143907"/>
                  </a:lnTo>
                  <a:lnTo>
                    <a:pt x="102989" y="98346"/>
                  </a:lnTo>
                  <a:lnTo>
                    <a:pt x="102989" y="71120"/>
                  </a:lnTo>
                  <a:lnTo>
                    <a:pt x="111879" y="98346"/>
                  </a:lnTo>
                  <a:cubicBezTo>
                    <a:pt x="113545" y="103902"/>
                    <a:pt x="119102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lnTo>
                    <a:pt x="125214" y="107791"/>
                  </a:lnTo>
                  <a:lnTo>
                    <a:pt x="125214" y="107791"/>
                  </a:lnTo>
                  <a:cubicBezTo>
                    <a:pt x="130770" y="107791"/>
                    <a:pt x="136326" y="103902"/>
                    <a:pt x="138549" y="98346"/>
                  </a:cubicBezTo>
                  <a:lnTo>
                    <a:pt x="147439" y="71120"/>
                  </a:lnTo>
                  <a:lnTo>
                    <a:pt x="147439" y="194469"/>
                  </a:lnTo>
                  <a:lnTo>
                    <a:pt x="175220" y="194469"/>
                  </a:lnTo>
                  <a:lnTo>
                    <a:pt x="175220" y="111125"/>
                  </a:lnTo>
                  <a:lnTo>
                    <a:pt x="186332" y="111125"/>
                  </a:lnTo>
                  <a:lnTo>
                    <a:pt x="186332" y="194469"/>
                  </a:lnTo>
                  <a:lnTo>
                    <a:pt x="214114" y="194469"/>
                  </a:lnTo>
                  <a:lnTo>
                    <a:pt x="214114" y="71676"/>
                  </a:lnTo>
                  <a:lnTo>
                    <a:pt x="223004" y="98901"/>
                  </a:lnTo>
                  <a:cubicBezTo>
                    <a:pt x="225226" y="105013"/>
                    <a:pt x="230227" y="108347"/>
                    <a:pt x="236339" y="108347"/>
                  </a:cubicBezTo>
                  <a:lnTo>
                    <a:pt x="236339" y="108347"/>
                  </a:lnTo>
                  <a:cubicBezTo>
                    <a:pt x="236339" y="108347"/>
                    <a:pt x="236339" y="108347"/>
                    <a:pt x="236339" y="108347"/>
                  </a:cubicBezTo>
                  <a:cubicBezTo>
                    <a:pt x="241895" y="108347"/>
                    <a:pt x="247451" y="104457"/>
                    <a:pt x="249674" y="98901"/>
                  </a:cubicBezTo>
                  <a:lnTo>
                    <a:pt x="258564" y="71676"/>
                  </a:lnTo>
                  <a:lnTo>
                    <a:pt x="258564" y="98901"/>
                  </a:lnTo>
                  <a:lnTo>
                    <a:pt x="241895" y="144463"/>
                  </a:lnTo>
                  <a:lnTo>
                    <a:pt x="258564" y="144463"/>
                  </a:lnTo>
                  <a:lnTo>
                    <a:pt x="258564" y="194469"/>
                  </a:lnTo>
                  <a:lnTo>
                    <a:pt x="286345" y="194469"/>
                  </a:lnTo>
                  <a:lnTo>
                    <a:pt x="286345" y="144463"/>
                  </a:lnTo>
                  <a:lnTo>
                    <a:pt x="297457" y="144463"/>
                  </a:lnTo>
                  <a:lnTo>
                    <a:pt x="297457" y="194469"/>
                  </a:lnTo>
                  <a:lnTo>
                    <a:pt x="325239" y="194469"/>
                  </a:lnTo>
                  <a:lnTo>
                    <a:pt x="325239" y="144463"/>
                  </a:lnTo>
                  <a:lnTo>
                    <a:pt x="341907" y="144463"/>
                  </a:lnTo>
                  <a:lnTo>
                    <a:pt x="325239" y="100013"/>
                  </a:lnTo>
                  <a:lnTo>
                    <a:pt x="325239" y="72231"/>
                  </a:lnTo>
                  <a:lnTo>
                    <a:pt x="334129" y="99457"/>
                  </a:lnTo>
                  <a:cubicBezTo>
                    <a:pt x="335795" y="105013"/>
                    <a:pt x="341352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53020" y="108902"/>
                    <a:pt x="358576" y="105013"/>
                    <a:pt x="360799" y="99457"/>
                  </a:cubicBezTo>
                  <a:lnTo>
                    <a:pt x="369689" y="72231"/>
                  </a:lnTo>
                  <a:lnTo>
                    <a:pt x="369689" y="194469"/>
                  </a:lnTo>
                  <a:lnTo>
                    <a:pt x="397470" y="194469"/>
                  </a:lnTo>
                  <a:lnTo>
                    <a:pt x="397470" y="111125"/>
                  </a:lnTo>
                  <a:lnTo>
                    <a:pt x="408582" y="111125"/>
                  </a:lnTo>
                  <a:lnTo>
                    <a:pt x="408582" y="194469"/>
                  </a:lnTo>
                  <a:lnTo>
                    <a:pt x="436364" y="194469"/>
                  </a:lnTo>
                  <a:lnTo>
                    <a:pt x="436364" y="71676"/>
                  </a:lnTo>
                  <a:lnTo>
                    <a:pt x="445254" y="98901"/>
                  </a:lnTo>
                  <a:cubicBezTo>
                    <a:pt x="446920" y="104457"/>
                    <a:pt x="452477" y="108347"/>
                    <a:pt x="458589" y="108347"/>
                  </a:cubicBezTo>
                  <a:cubicBezTo>
                    <a:pt x="460811" y="108347"/>
                    <a:pt x="462478" y="107791"/>
                    <a:pt x="464700" y="107236"/>
                  </a:cubicBezTo>
                  <a:cubicBezTo>
                    <a:pt x="470257" y="103902"/>
                    <a:pt x="473035" y="96123"/>
                    <a:pt x="470812" y="89456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31D07DC8-A113-3CE7-D386-270A213D9CEC}"/>
                </a:ext>
              </a:extLst>
            </p:cNvPr>
            <p:cNvSpPr/>
            <p:nvPr/>
          </p:nvSpPr>
          <p:spPr>
            <a:xfrm>
              <a:off x="377885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578E2E52-D148-3CEE-5AE1-D4BE3942A853}"/>
                </a:ext>
              </a:extLst>
            </p:cNvPr>
            <p:cNvSpPr/>
            <p:nvPr/>
          </p:nvSpPr>
          <p:spPr>
            <a:xfrm>
              <a:off x="400110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540DFF31-BF64-B752-F5CB-B4A340342B6C}"/>
                </a:ext>
              </a:extLst>
            </p:cNvPr>
            <p:cNvSpPr/>
            <p:nvPr/>
          </p:nvSpPr>
          <p:spPr>
            <a:xfrm>
              <a:off x="388997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800A5811-82DC-7CCE-E474-F70DC8998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67" y="522803"/>
            <a:ext cx="2786013" cy="535531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圖表分析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91C551-E79D-FCE9-273A-0A799447DB61}"/>
              </a:ext>
            </a:extLst>
          </p:cNvPr>
          <p:cNvSpPr txBox="1"/>
          <p:nvPr/>
        </p:nvSpPr>
        <p:spPr>
          <a:xfrm>
            <a:off x="6607649" y="1153599"/>
            <a:ext cx="2351884" cy="2631305"/>
          </a:xfrm>
          <a:prstGeom prst="roundRect">
            <a:avLst>
              <a:gd name="adj" fmla="val 8615"/>
            </a:avLst>
          </a:prstGeom>
          <a:solidFill>
            <a:schemeClr val="bg1">
              <a:alpha val="50000"/>
            </a:schemeClr>
          </a:solidFill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中華電信的用戶數明顯多於</a:t>
            </a:r>
            <a:r>
              <a:rPr lang="en-US" altLang="zh-TW" sz="1600" b="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台灣大哥大及遠傳電信。</a:t>
            </a:r>
            <a:endParaRPr lang="en-US" altLang="zh-TW" sz="1600" b="1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r">
              <a:buNone/>
            </a:pPr>
            <a:r>
              <a:rPr lang="en-US" altLang="zh-TW" sz="1200" b="1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zh-TW" altLang="en-US" sz="1200" b="1" dirty="0">
                <a:solidFill>
                  <a:schemeClr val="accent4">
                    <a:lumMod val="50000"/>
                  </a:schemeClr>
                </a:solidFill>
              </a:rPr>
              <a:t>約</a:t>
            </a:r>
            <a:r>
              <a:rPr lang="en-US" altLang="zh-TW" sz="1200" b="1" dirty="0">
                <a:solidFill>
                  <a:schemeClr val="accent4">
                    <a:lumMod val="50000"/>
                  </a:schemeClr>
                </a:solidFill>
              </a:rPr>
              <a:t>18%</a:t>
            </a:r>
            <a:r>
              <a:rPr lang="zh-TW" altLang="en-US" sz="1200" b="1" dirty="0">
                <a:solidFill>
                  <a:schemeClr val="accent4">
                    <a:lumMod val="50000"/>
                  </a:schemeClr>
                </a:solidFill>
              </a:rPr>
              <a:t>、</a:t>
            </a:r>
            <a:r>
              <a:rPr lang="en-US" altLang="zh-TW" sz="1200" b="1" dirty="0">
                <a:solidFill>
                  <a:schemeClr val="accent4">
                    <a:lumMod val="50000"/>
                  </a:schemeClr>
                </a:solidFill>
              </a:rPr>
              <a:t>23%)</a:t>
            </a:r>
          </a:p>
          <a:p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以台灣人口數來看，將近一半的人使用中華電信。</a:t>
            </a:r>
            <a:endParaRPr lang="en-US" altLang="zh-TW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2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>
            <a:extLst>
              <a:ext uri="{FF2B5EF4-FFF2-40B4-BE49-F238E27FC236}">
                <a16:creationId xmlns:a16="http://schemas.microsoft.com/office/drawing/2014/main" id="{549E2B15-143F-422C-E997-885063671DFA}"/>
              </a:ext>
            </a:extLst>
          </p:cNvPr>
          <p:cNvSpPr/>
          <p:nvPr/>
        </p:nvSpPr>
        <p:spPr>
          <a:xfrm flipH="1" flipV="1">
            <a:off x="365134" y="1605461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BB81D27-BE49-6F2F-8598-4B18BB0BF270}"/>
              </a:ext>
            </a:extLst>
          </p:cNvPr>
          <p:cNvCxnSpPr>
            <a:cxnSpLocks/>
            <a:stCxn id="9" idx="4"/>
          </p:cNvCxnSpPr>
          <p:nvPr/>
        </p:nvCxnSpPr>
        <p:spPr>
          <a:xfrm flipH="1" flipV="1">
            <a:off x="452437" y="5"/>
            <a:ext cx="2697" cy="1605456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內容版面配置區 1">
            <a:extLst>
              <a:ext uri="{FF2B5EF4-FFF2-40B4-BE49-F238E27FC236}">
                <a16:creationId xmlns:a16="http://schemas.microsoft.com/office/drawing/2014/main" id="{DBC71692-7E40-A0ED-789B-930E6D28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25" y="1438686"/>
            <a:ext cx="9229861" cy="3076620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E902D-BD9D-D5A4-1516-5B8AF48D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C28C83-72A1-F4F5-B1CF-CDACCC561A41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9945863-1604-7CC6-539A-E94B553A595A}"/>
              </a:ext>
            </a:extLst>
          </p:cNvPr>
          <p:cNvCxnSpPr>
            <a:cxnSpLocks/>
            <a:stCxn id="5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91E4CCA9-C8A2-9428-AC82-98C2634A2C4C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D92FE34-EB88-55F2-8D22-033C70DCF968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DD0457F-AE72-47FC-CD5C-C836D5BAC780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02EEE5B-5BAF-CE44-49AD-A77A27E6DDF8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47D24F4-A133-543E-5D48-352A36987A6A}"/>
              </a:ext>
            </a:extLst>
          </p:cNvPr>
          <p:cNvGrpSpPr/>
          <p:nvPr/>
        </p:nvGrpSpPr>
        <p:grpSpPr>
          <a:xfrm>
            <a:off x="275344" y="308876"/>
            <a:ext cx="1003323" cy="1003323"/>
            <a:chOff x="-1661081" y="2456085"/>
            <a:chExt cx="100332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5" name="Google Shape;2599;p30">
              <a:extLst>
                <a:ext uri="{FF2B5EF4-FFF2-40B4-BE49-F238E27FC236}">
                  <a16:creationId xmlns:a16="http://schemas.microsoft.com/office/drawing/2014/main" id="{14AC0804-1C47-EAB2-9FF4-8A275E77A52B}"/>
                </a:ext>
              </a:extLst>
            </p:cNvPr>
            <p:cNvSpPr/>
            <p:nvPr/>
          </p:nvSpPr>
          <p:spPr>
            <a:xfrm>
              <a:off x="-1661081" y="2456085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2DE25DB-DFD4-3B61-9FA1-6A2502D263CE}"/>
                </a:ext>
              </a:extLst>
            </p:cNvPr>
            <p:cNvGrpSpPr/>
            <p:nvPr/>
          </p:nvGrpSpPr>
          <p:grpSpPr>
            <a:xfrm>
              <a:off x="-1487768" y="2704432"/>
              <a:ext cx="648968" cy="522966"/>
              <a:chOff x="6139964" y="2413401"/>
              <a:chExt cx="687926" cy="55436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C088EE-1665-F286-08C2-2E6D8A0EF149}"/>
                  </a:ext>
                </a:extLst>
              </p:cNvPr>
              <p:cNvSpPr/>
              <p:nvPr/>
            </p:nvSpPr>
            <p:spPr>
              <a:xfrm>
                <a:off x="6165850" y="2441013"/>
                <a:ext cx="635000" cy="376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5" name="Google Shape;1526;p18">
                <a:extLst>
                  <a:ext uri="{FF2B5EF4-FFF2-40B4-BE49-F238E27FC236}">
                    <a16:creationId xmlns:a16="http://schemas.microsoft.com/office/drawing/2014/main" id="{9293C15A-A99C-0EE3-0C93-92617224A946}"/>
                  </a:ext>
                </a:extLst>
              </p:cNvPr>
              <p:cNvSpPr/>
              <p:nvPr/>
            </p:nvSpPr>
            <p:spPr>
              <a:xfrm>
                <a:off x="6139964" y="2413401"/>
                <a:ext cx="687926" cy="478330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6" name="Google Shape;1527;p18">
                <a:extLst>
                  <a:ext uri="{FF2B5EF4-FFF2-40B4-BE49-F238E27FC236}">
                    <a16:creationId xmlns:a16="http://schemas.microsoft.com/office/drawing/2014/main" id="{D13B5495-0292-33FC-8B0F-9F8B3A756C14}"/>
                  </a:ext>
                </a:extLst>
              </p:cNvPr>
              <p:cNvSpPr/>
              <p:nvPr/>
            </p:nvSpPr>
            <p:spPr>
              <a:xfrm>
                <a:off x="6144917" y="2810870"/>
                <a:ext cx="682973" cy="66427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7" name="Google Shape;1528;p18">
                <a:extLst>
                  <a:ext uri="{FF2B5EF4-FFF2-40B4-BE49-F238E27FC236}">
                    <a16:creationId xmlns:a16="http://schemas.microsoft.com/office/drawing/2014/main" id="{9EB0A9F6-CC16-45C9-0834-212F683086FF}"/>
                  </a:ext>
                </a:extLst>
              </p:cNvPr>
              <p:cNvSpPr/>
              <p:nvPr/>
            </p:nvSpPr>
            <p:spPr>
              <a:xfrm>
                <a:off x="6429205" y="2817586"/>
                <a:ext cx="139014" cy="13574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8" name="Google Shape;1529;p18">
                <a:extLst>
                  <a:ext uri="{FF2B5EF4-FFF2-40B4-BE49-F238E27FC236}">
                    <a16:creationId xmlns:a16="http://schemas.microsoft.com/office/drawing/2014/main" id="{FFB3BD95-DCDB-C1BE-1790-305A8BF508F4}"/>
                  </a:ext>
                </a:extLst>
              </p:cNvPr>
              <p:cNvSpPr/>
              <p:nvPr/>
            </p:nvSpPr>
            <p:spPr>
              <a:xfrm>
                <a:off x="6308929" y="2933088"/>
                <a:ext cx="387441" cy="34673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9" name="Google Shape;1530;p18">
                <a:extLst>
                  <a:ext uri="{FF2B5EF4-FFF2-40B4-BE49-F238E27FC236}">
                    <a16:creationId xmlns:a16="http://schemas.microsoft.com/office/drawing/2014/main" id="{F0F1C8DA-6935-F131-F515-CB6E40B3F596}"/>
                  </a:ext>
                </a:extLst>
              </p:cNvPr>
              <p:cNvSpPr/>
              <p:nvPr/>
            </p:nvSpPr>
            <p:spPr>
              <a:xfrm>
                <a:off x="6250783" y="2630915"/>
                <a:ext cx="118315" cy="116476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0" name="Google Shape;1531;p18">
                <a:extLst>
                  <a:ext uri="{FF2B5EF4-FFF2-40B4-BE49-F238E27FC236}">
                    <a16:creationId xmlns:a16="http://schemas.microsoft.com/office/drawing/2014/main" id="{9D6025BB-9ED5-94D0-E47A-580D04B65A3B}"/>
                  </a:ext>
                </a:extLst>
              </p:cNvPr>
              <p:cNvSpPr/>
              <p:nvPr/>
            </p:nvSpPr>
            <p:spPr>
              <a:xfrm>
                <a:off x="6418372" y="2575093"/>
                <a:ext cx="11831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1" name="Google Shape;1532;p18">
                <a:extLst>
                  <a:ext uri="{FF2B5EF4-FFF2-40B4-BE49-F238E27FC236}">
                    <a16:creationId xmlns:a16="http://schemas.microsoft.com/office/drawing/2014/main" id="{41A5F60E-B130-C72E-87C4-2C58BD8BA19D}"/>
                  </a:ext>
                </a:extLst>
              </p:cNvPr>
              <p:cNvSpPr/>
              <p:nvPr/>
            </p:nvSpPr>
            <p:spPr>
              <a:xfrm>
                <a:off x="6584966" y="2516384"/>
                <a:ext cx="118315" cy="230034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DCDC787-1C1E-881D-5A49-BF24A68BBF7E}"/>
              </a:ext>
            </a:extLst>
          </p:cNvPr>
          <p:cNvGrpSpPr/>
          <p:nvPr/>
        </p:nvGrpSpPr>
        <p:grpSpPr>
          <a:xfrm>
            <a:off x="740617" y="4845009"/>
            <a:ext cx="661848" cy="382104"/>
            <a:chOff x="3743647" y="3808908"/>
            <a:chExt cx="471579" cy="272256"/>
          </a:xfrm>
          <a:solidFill>
            <a:schemeClr val="bg1">
              <a:lumMod val="75000"/>
            </a:schemeClr>
          </a:solidFill>
        </p:grpSpPr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D9BA89D2-4FFB-88E2-4DC6-A633BEA6CBB1}"/>
                </a:ext>
              </a:extLst>
            </p:cNvPr>
            <p:cNvSpPr/>
            <p:nvPr/>
          </p:nvSpPr>
          <p:spPr>
            <a:xfrm>
              <a:off x="411222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solidFill>
              <a:schemeClr val="accent2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9841522F-681F-3448-FB10-DBABBFC429A5}"/>
                </a:ext>
              </a:extLst>
            </p:cNvPr>
            <p:cNvSpPr/>
            <p:nvPr/>
          </p:nvSpPr>
          <p:spPr>
            <a:xfrm>
              <a:off x="3743647" y="3886696"/>
              <a:ext cx="471579" cy="194468"/>
            </a:xfrm>
            <a:custGeom>
              <a:avLst/>
              <a:gdLst>
                <a:gd name="connsiteX0" fmla="*/ 470812 w 471579"/>
                <a:gd name="connsiteY0" fmla="*/ 89456 h 194468"/>
                <a:gd name="connsiteX1" fmla="*/ 454144 w 471579"/>
                <a:gd name="connsiteY1" fmla="*/ 38894 h 194468"/>
                <a:gd name="connsiteX2" fmla="*/ 448587 w 471579"/>
                <a:gd name="connsiteY2" fmla="*/ 22781 h 194468"/>
                <a:gd name="connsiteX3" fmla="*/ 446365 w 471579"/>
                <a:gd name="connsiteY3" fmla="*/ 18336 h 194468"/>
                <a:gd name="connsiteX4" fmla="*/ 412472 w 471579"/>
                <a:gd name="connsiteY4" fmla="*/ 556 h 194468"/>
                <a:gd name="connsiteX5" fmla="*/ 401915 w 471579"/>
                <a:gd name="connsiteY5" fmla="*/ 0 h 194468"/>
                <a:gd name="connsiteX6" fmla="*/ 392469 w 471579"/>
                <a:gd name="connsiteY6" fmla="*/ 556 h 194468"/>
                <a:gd name="connsiteX7" fmla="*/ 358576 w 471579"/>
                <a:gd name="connsiteY7" fmla="*/ 18336 h 194468"/>
                <a:gd name="connsiteX8" fmla="*/ 356354 w 471579"/>
                <a:gd name="connsiteY8" fmla="*/ 22781 h 194468"/>
                <a:gd name="connsiteX9" fmla="*/ 350797 w 471579"/>
                <a:gd name="connsiteY9" fmla="*/ 38894 h 194468"/>
                <a:gd name="connsiteX10" fmla="*/ 346908 w 471579"/>
                <a:gd name="connsiteY10" fmla="*/ 50562 h 194468"/>
                <a:gd name="connsiteX11" fmla="*/ 342463 w 471579"/>
                <a:gd name="connsiteY11" fmla="*/ 38894 h 194468"/>
                <a:gd name="connsiteX12" fmla="*/ 336907 w 471579"/>
                <a:gd name="connsiteY12" fmla="*/ 22781 h 194468"/>
                <a:gd name="connsiteX13" fmla="*/ 334684 w 471579"/>
                <a:gd name="connsiteY13" fmla="*/ 18336 h 194468"/>
                <a:gd name="connsiteX14" fmla="*/ 300791 w 471579"/>
                <a:gd name="connsiteY14" fmla="*/ 556 h 194468"/>
                <a:gd name="connsiteX15" fmla="*/ 290790 w 471579"/>
                <a:gd name="connsiteY15" fmla="*/ 0 h 194468"/>
                <a:gd name="connsiteX16" fmla="*/ 281344 w 471579"/>
                <a:gd name="connsiteY16" fmla="*/ 556 h 194468"/>
                <a:gd name="connsiteX17" fmla="*/ 247451 w 471579"/>
                <a:gd name="connsiteY17" fmla="*/ 18336 h 194468"/>
                <a:gd name="connsiteX18" fmla="*/ 245229 w 471579"/>
                <a:gd name="connsiteY18" fmla="*/ 22781 h 194468"/>
                <a:gd name="connsiteX19" fmla="*/ 239672 w 471579"/>
                <a:gd name="connsiteY19" fmla="*/ 38894 h 194468"/>
                <a:gd name="connsiteX20" fmla="*/ 235783 w 471579"/>
                <a:gd name="connsiteY20" fmla="*/ 50562 h 194468"/>
                <a:gd name="connsiteX21" fmla="*/ 231338 w 471579"/>
                <a:gd name="connsiteY21" fmla="*/ 38894 h 194468"/>
                <a:gd name="connsiteX22" fmla="*/ 225782 w 471579"/>
                <a:gd name="connsiteY22" fmla="*/ 22781 h 194468"/>
                <a:gd name="connsiteX23" fmla="*/ 223559 w 471579"/>
                <a:gd name="connsiteY23" fmla="*/ 18336 h 194468"/>
                <a:gd name="connsiteX24" fmla="*/ 189666 w 471579"/>
                <a:gd name="connsiteY24" fmla="*/ 556 h 194468"/>
                <a:gd name="connsiteX25" fmla="*/ 179665 w 471579"/>
                <a:gd name="connsiteY25" fmla="*/ 0 h 194468"/>
                <a:gd name="connsiteX26" fmla="*/ 170219 w 471579"/>
                <a:gd name="connsiteY26" fmla="*/ 556 h 194468"/>
                <a:gd name="connsiteX27" fmla="*/ 136326 w 471579"/>
                <a:gd name="connsiteY27" fmla="*/ 18336 h 194468"/>
                <a:gd name="connsiteX28" fmla="*/ 134104 w 471579"/>
                <a:gd name="connsiteY28" fmla="*/ 22781 h 194468"/>
                <a:gd name="connsiteX29" fmla="*/ 128547 w 471579"/>
                <a:gd name="connsiteY29" fmla="*/ 38894 h 194468"/>
                <a:gd name="connsiteX30" fmla="*/ 124658 w 471579"/>
                <a:gd name="connsiteY30" fmla="*/ 50562 h 194468"/>
                <a:gd name="connsiteX31" fmla="*/ 120213 w 471579"/>
                <a:gd name="connsiteY31" fmla="*/ 38894 h 194468"/>
                <a:gd name="connsiteX32" fmla="*/ 114657 w 471579"/>
                <a:gd name="connsiteY32" fmla="*/ 22781 h 194468"/>
                <a:gd name="connsiteX33" fmla="*/ 112434 w 471579"/>
                <a:gd name="connsiteY33" fmla="*/ 18336 h 194468"/>
                <a:gd name="connsiteX34" fmla="*/ 78541 w 471579"/>
                <a:gd name="connsiteY34" fmla="*/ 556 h 194468"/>
                <a:gd name="connsiteX35" fmla="*/ 68540 w 471579"/>
                <a:gd name="connsiteY35" fmla="*/ 0 h 194468"/>
                <a:gd name="connsiteX36" fmla="*/ 59094 w 471579"/>
                <a:gd name="connsiteY36" fmla="*/ 556 h 194468"/>
                <a:gd name="connsiteX37" fmla="*/ 25201 w 471579"/>
                <a:gd name="connsiteY37" fmla="*/ 18336 h 194468"/>
                <a:gd name="connsiteX38" fmla="*/ 22979 w 471579"/>
                <a:gd name="connsiteY38" fmla="*/ 22781 h 194468"/>
                <a:gd name="connsiteX39" fmla="*/ 17422 w 471579"/>
                <a:gd name="connsiteY39" fmla="*/ 38894 h 194468"/>
                <a:gd name="connsiteX40" fmla="*/ 754 w 471579"/>
                <a:gd name="connsiteY40" fmla="*/ 89456 h 194468"/>
                <a:gd name="connsiteX41" fmla="*/ 7977 w 471579"/>
                <a:gd name="connsiteY41" fmla="*/ 107236 h 194468"/>
                <a:gd name="connsiteX42" fmla="*/ 14089 w 471579"/>
                <a:gd name="connsiteY42" fmla="*/ 108347 h 194468"/>
                <a:gd name="connsiteX43" fmla="*/ 27424 w 471579"/>
                <a:gd name="connsiteY43" fmla="*/ 98901 h 194468"/>
                <a:gd name="connsiteX44" fmla="*/ 36314 w 471579"/>
                <a:gd name="connsiteY44" fmla="*/ 71676 h 194468"/>
                <a:gd name="connsiteX45" fmla="*/ 36314 w 471579"/>
                <a:gd name="connsiteY45" fmla="*/ 99457 h 194468"/>
                <a:gd name="connsiteX46" fmla="*/ 19645 w 471579"/>
                <a:gd name="connsiteY46" fmla="*/ 143907 h 194468"/>
                <a:gd name="connsiteX47" fmla="*/ 36314 w 471579"/>
                <a:gd name="connsiteY47" fmla="*/ 143907 h 194468"/>
                <a:gd name="connsiteX48" fmla="*/ 36314 w 471579"/>
                <a:gd name="connsiteY48" fmla="*/ 193913 h 194468"/>
                <a:gd name="connsiteX49" fmla="*/ 64095 w 471579"/>
                <a:gd name="connsiteY49" fmla="*/ 193913 h 194468"/>
                <a:gd name="connsiteX50" fmla="*/ 64095 w 471579"/>
                <a:gd name="connsiteY50" fmla="*/ 143907 h 194468"/>
                <a:gd name="connsiteX51" fmla="*/ 75207 w 471579"/>
                <a:gd name="connsiteY51" fmla="*/ 143907 h 194468"/>
                <a:gd name="connsiteX52" fmla="*/ 75207 w 471579"/>
                <a:gd name="connsiteY52" fmla="*/ 193913 h 194468"/>
                <a:gd name="connsiteX53" fmla="*/ 102989 w 471579"/>
                <a:gd name="connsiteY53" fmla="*/ 193913 h 194468"/>
                <a:gd name="connsiteX54" fmla="*/ 102989 w 471579"/>
                <a:gd name="connsiteY54" fmla="*/ 143907 h 194468"/>
                <a:gd name="connsiteX55" fmla="*/ 119657 w 471579"/>
                <a:gd name="connsiteY55" fmla="*/ 143907 h 194468"/>
                <a:gd name="connsiteX56" fmla="*/ 102989 w 471579"/>
                <a:gd name="connsiteY56" fmla="*/ 98346 h 194468"/>
                <a:gd name="connsiteX57" fmla="*/ 102989 w 471579"/>
                <a:gd name="connsiteY57" fmla="*/ 71120 h 194468"/>
                <a:gd name="connsiteX58" fmla="*/ 111879 w 471579"/>
                <a:gd name="connsiteY58" fmla="*/ 98346 h 194468"/>
                <a:gd name="connsiteX59" fmla="*/ 125214 w 471579"/>
                <a:gd name="connsiteY59" fmla="*/ 107791 h 194468"/>
                <a:gd name="connsiteX60" fmla="*/ 125214 w 471579"/>
                <a:gd name="connsiteY60" fmla="*/ 107791 h 194468"/>
                <a:gd name="connsiteX61" fmla="*/ 125214 w 471579"/>
                <a:gd name="connsiteY61" fmla="*/ 107791 h 194468"/>
                <a:gd name="connsiteX62" fmla="*/ 125214 w 471579"/>
                <a:gd name="connsiteY62" fmla="*/ 107791 h 194468"/>
                <a:gd name="connsiteX63" fmla="*/ 125214 w 471579"/>
                <a:gd name="connsiteY63" fmla="*/ 107791 h 194468"/>
                <a:gd name="connsiteX64" fmla="*/ 138549 w 471579"/>
                <a:gd name="connsiteY64" fmla="*/ 98346 h 194468"/>
                <a:gd name="connsiteX65" fmla="*/ 147439 w 471579"/>
                <a:gd name="connsiteY65" fmla="*/ 71120 h 194468"/>
                <a:gd name="connsiteX66" fmla="*/ 147439 w 471579"/>
                <a:gd name="connsiteY66" fmla="*/ 194469 h 194468"/>
                <a:gd name="connsiteX67" fmla="*/ 175220 w 471579"/>
                <a:gd name="connsiteY67" fmla="*/ 194469 h 194468"/>
                <a:gd name="connsiteX68" fmla="*/ 175220 w 471579"/>
                <a:gd name="connsiteY68" fmla="*/ 111125 h 194468"/>
                <a:gd name="connsiteX69" fmla="*/ 186332 w 471579"/>
                <a:gd name="connsiteY69" fmla="*/ 111125 h 194468"/>
                <a:gd name="connsiteX70" fmla="*/ 186332 w 471579"/>
                <a:gd name="connsiteY70" fmla="*/ 194469 h 194468"/>
                <a:gd name="connsiteX71" fmla="*/ 214114 w 471579"/>
                <a:gd name="connsiteY71" fmla="*/ 194469 h 194468"/>
                <a:gd name="connsiteX72" fmla="*/ 214114 w 471579"/>
                <a:gd name="connsiteY72" fmla="*/ 71676 h 194468"/>
                <a:gd name="connsiteX73" fmla="*/ 223004 w 471579"/>
                <a:gd name="connsiteY73" fmla="*/ 98901 h 194468"/>
                <a:gd name="connsiteX74" fmla="*/ 236339 w 471579"/>
                <a:gd name="connsiteY74" fmla="*/ 108347 h 194468"/>
                <a:gd name="connsiteX75" fmla="*/ 236339 w 471579"/>
                <a:gd name="connsiteY75" fmla="*/ 108347 h 194468"/>
                <a:gd name="connsiteX76" fmla="*/ 236339 w 471579"/>
                <a:gd name="connsiteY76" fmla="*/ 108347 h 194468"/>
                <a:gd name="connsiteX77" fmla="*/ 249674 w 471579"/>
                <a:gd name="connsiteY77" fmla="*/ 98901 h 194468"/>
                <a:gd name="connsiteX78" fmla="*/ 258564 w 471579"/>
                <a:gd name="connsiteY78" fmla="*/ 71676 h 194468"/>
                <a:gd name="connsiteX79" fmla="*/ 258564 w 471579"/>
                <a:gd name="connsiteY79" fmla="*/ 98901 h 194468"/>
                <a:gd name="connsiteX80" fmla="*/ 241895 w 471579"/>
                <a:gd name="connsiteY80" fmla="*/ 144463 h 194468"/>
                <a:gd name="connsiteX81" fmla="*/ 258564 w 471579"/>
                <a:gd name="connsiteY81" fmla="*/ 144463 h 194468"/>
                <a:gd name="connsiteX82" fmla="*/ 258564 w 471579"/>
                <a:gd name="connsiteY82" fmla="*/ 194469 h 194468"/>
                <a:gd name="connsiteX83" fmla="*/ 286345 w 471579"/>
                <a:gd name="connsiteY83" fmla="*/ 194469 h 194468"/>
                <a:gd name="connsiteX84" fmla="*/ 286345 w 471579"/>
                <a:gd name="connsiteY84" fmla="*/ 144463 h 194468"/>
                <a:gd name="connsiteX85" fmla="*/ 297457 w 471579"/>
                <a:gd name="connsiteY85" fmla="*/ 144463 h 194468"/>
                <a:gd name="connsiteX86" fmla="*/ 297457 w 471579"/>
                <a:gd name="connsiteY86" fmla="*/ 194469 h 194468"/>
                <a:gd name="connsiteX87" fmla="*/ 325239 w 471579"/>
                <a:gd name="connsiteY87" fmla="*/ 194469 h 194468"/>
                <a:gd name="connsiteX88" fmla="*/ 325239 w 471579"/>
                <a:gd name="connsiteY88" fmla="*/ 144463 h 194468"/>
                <a:gd name="connsiteX89" fmla="*/ 341907 w 471579"/>
                <a:gd name="connsiteY89" fmla="*/ 144463 h 194468"/>
                <a:gd name="connsiteX90" fmla="*/ 325239 w 471579"/>
                <a:gd name="connsiteY90" fmla="*/ 100013 h 194468"/>
                <a:gd name="connsiteX91" fmla="*/ 325239 w 471579"/>
                <a:gd name="connsiteY91" fmla="*/ 72231 h 194468"/>
                <a:gd name="connsiteX92" fmla="*/ 334129 w 471579"/>
                <a:gd name="connsiteY92" fmla="*/ 99457 h 194468"/>
                <a:gd name="connsiteX93" fmla="*/ 347464 w 471579"/>
                <a:gd name="connsiteY93" fmla="*/ 108902 h 194468"/>
                <a:gd name="connsiteX94" fmla="*/ 347464 w 471579"/>
                <a:gd name="connsiteY94" fmla="*/ 108902 h 194468"/>
                <a:gd name="connsiteX95" fmla="*/ 347464 w 471579"/>
                <a:gd name="connsiteY95" fmla="*/ 108902 h 194468"/>
                <a:gd name="connsiteX96" fmla="*/ 347464 w 471579"/>
                <a:gd name="connsiteY96" fmla="*/ 108902 h 194468"/>
                <a:gd name="connsiteX97" fmla="*/ 347464 w 471579"/>
                <a:gd name="connsiteY97" fmla="*/ 108902 h 194468"/>
                <a:gd name="connsiteX98" fmla="*/ 360799 w 471579"/>
                <a:gd name="connsiteY98" fmla="*/ 99457 h 194468"/>
                <a:gd name="connsiteX99" fmla="*/ 369689 w 471579"/>
                <a:gd name="connsiteY99" fmla="*/ 72231 h 194468"/>
                <a:gd name="connsiteX100" fmla="*/ 369689 w 471579"/>
                <a:gd name="connsiteY100" fmla="*/ 194469 h 194468"/>
                <a:gd name="connsiteX101" fmla="*/ 397470 w 471579"/>
                <a:gd name="connsiteY101" fmla="*/ 194469 h 194468"/>
                <a:gd name="connsiteX102" fmla="*/ 397470 w 471579"/>
                <a:gd name="connsiteY102" fmla="*/ 111125 h 194468"/>
                <a:gd name="connsiteX103" fmla="*/ 408582 w 471579"/>
                <a:gd name="connsiteY103" fmla="*/ 111125 h 194468"/>
                <a:gd name="connsiteX104" fmla="*/ 408582 w 471579"/>
                <a:gd name="connsiteY104" fmla="*/ 194469 h 194468"/>
                <a:gd name="connsiteX105" fmla="*/ 436364 w 471579"/>
                <a:gd name="connsiteY105" fmla="*/ 194469 h 194468"/>
                <a:gd name="connsiteX106" fmla="*/ 436364 w 471579"/>
                <a:gd name="connsiteY106" fmla="*/ 71676 h 194468"/>
                <a:gd name="connsiteX107" fmla="*/ 445254 w 471579"/>
                <a:gd name="connsiteY107" fmla="*/ 98901 h 194468"/>
                <a:gd name="connsiteX108" fmla="*/ 458589 w 471579"/>
                <a:gd name="connsiteY108" fmla="*/ 108347 h 194468"/>
                <a:gd name="connsiteX109" fmla="*/ 464700 w 471579"/>
                <a:gd name="connsiteY109" fmla="*/ 107236 h 194468"/>
                <a:gd name="connsiteX110" fmla="*/ 470812 w 471579"/>
                <a:gd name="connsiteY110" fmla="*/ 89456 h 19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71579" h="194468">
                  <a:moveTo>
                    <a:pt x="470812" y="89456"/>
                  </a:moveTo>
                  <a:lnTo>
                    <a:pt x="454144" y="38894"/>
                  </a:lnTo>
                  <a:lnTo>
                    <a:pt x="448587" y="22781"/>
                  </a:lnTo>
                  <a:cubicBezTo>
                    <a:pt x="448032" y="21114"/>
                    <a:pt x="447476" y="20002"/>
                    <a:pt x="446365" y="18336"/>
                  </a:cubicBezTo>
                  <a:cubicBezTo>
                    <a:pt x="437475" y="8890"/>
                    <a:pt x="425807" y="2778"/>
                    <a:pt x="412472" y="556"/>
                  </a:cubicBezTo>
                  <a:cubicBezTo>
                    <a:pt x="408582" y="0"/>
                    <a:pt x="405249" y="0"/>
                    <a:pt x="401915" y="0"/>
                  </a:cubicBezTo>
                  <a:cubicBezTo>
                    <a:pt x="398581" y="0"/>
                    <a:pt x="395247" y="0"/>
                    <a:pt x="392469" y="556"/>
                  </a:cubicBezTo>
                  <a:cubicBezTo>
                    <a:pt x="379134" y="2778"/>
                    <a:pt x="367466" y="8890"/>
                    <a:pt x="358576" y="18336"/>
                  </a:cubicBezTo>
                  <a:cubicBezTo>
                    <a:pt x="357465" y="19447"/>
                    <a:pt x="356354" y="21114"/>
                    <a:pt x="356354" y="22781"/>
                  </a:cubicBezTo>
                  <a:lnTo>
                    <a:pt x="350797" y="38894"/>
                  </a:lnTo>
                  <a:lnTo>
                    <a:pt x="346908" y="50562"/>
                  </a:lnTo>
                  <a:lnTo>
                    <a:pt x="342463" y="38894"/>
                  </a:lnTo>
                  <a:lnTo>
                    <a:pt x="336907" y="22781"/>
                  </a:lnTo>
                  <a:cubicBezTo>
                    <a:pt x="336351" y="21114"/>
                    <a:pt x="335795" y="20002"/>
                    <a:pt x="334684" y="18336"/>
                  </a:cubicBezTo>
                  <a:cubicBezTo>
                    <a:pt x="325794" y="8890"/>
                    <a:pt x="314126" y="2778"/>
                    <a:pt x="300791" y="556"/>
                  </a:cubicBezTo>
                  <a:cubicBezTo>
                    <a:pt x="297457" y="0"/>
                    <a:pt x="294124" y="0"/>
                    <a:pt x="290790" y="0"/>
                  </a:cubicBezTo>
                  <a:cubicBezTo>
                    <a:pt x="287456" y="0"/>
                    <a:pt x="284122" y="0"/>
                    <a:pt x="281344" y="556"/>
                  </a:cubicBezTo>
                  <a:cubicBezTo>
                    <a:pt x="268009" y="2778"/>
                    <a:pt x="256341" y="8890"/>
                    <a:pt x="247451" y="18336"/>
                  </a:cubicBezTo>
                  <a:cubicBezTo>
                    <a:pt x="246340" y="19447"/>
                    <a:pt x="245229" y="21114"/>
                    <a:pt x="245229" y="22781"/>
                  </a:cubicBezTo>
                  <a:lnTo>
                    <a:pt x="239672" y="38894"/>
                  </a:lnTo>
                  <a:lnTo>
                    <a:pt x="235783" y="50562"/>
                  </a:lnTo>
                  <a:lnTo>
                    <a:pt x="231338" y="38894"/>
                  </a:lnTo>
                  <a:lnTo>
                    <a:pt x="225782" y="22781"/>
                  </a:lnTo>
                  <a:cubicBezTo>
                    <a:pt x="225226" y="21114"/>
                    <a:pt x="224670" y="20002"/>
                    <a:pt x="223559" y="18336"/>
                  </a:cubicBezTo>
                  <a:cubicBezTo>
                    <a:pt x="214669" y="8890"/>
                    <a:pt x="203001" y="2778"/>
                    <a:pt x="189666" y="556"/>
                  </a:cubicBezTo>
                  <a:cubicBezTo>
                    <a:pt x="186332" y="0"/>
                    <a:pt x="182999" y="0"/>
                    <a:pt x="179665" y="0"/>
                  </a:cubicBezTo>
                  <a:cubicBezTo>
                    <a:pt x="176331" y="0"/>
                    <a:pt x="172997" y="0"/>
                    <a:pt x="170219" y="556"/>
                  </a:cubicBezTo>
                  <a:cubicBezTo>
                    <a:pt x="156884" y="2778"/>
                    <a:pt x="145216" y="8890"/>
                    <a:pt x="136326" y="18336"/>
                  </a:cubicBezTo>
                  <a:cubicBezTo>
                    <a:pt x="135215" y="19447"/>
                    <a:pt x="134104" y="21114"/>
                    <a:pt x="134104" y="22781"/>
                  </a:cubicBezTo>
                  <a:lnTo>
                    <a:pt x="128547" y="38894"/>
                  </a:lnTo>
                  <a:lnTo>
                    <a:pt x="124658" y="50562"/>
                  </a:lnTo>
                  <a:lnTo>
                    <a:pt x="120213" y="38894"/>
                  </a:lnTo>
                  <a:lnTo>
                    <a:pt x="114657" y="22781"/>
                  </a:lnTo>
                  <a:cubicBezTo>
                    <a:pt x="114101" y="21114"/>
                    <a:pt x="113545" y="20002"/>
                    <a:pt x="112434" y="18336"/>
                  </a:cubicBezTo>
                  <a:cubicBezTo>
                    <a:pt x="103544" y="8890"/>
                    <a:pt x="91876" y="2778"/>
                    <a:pt x="78541" y="556"/>
                  </a:cubicBezTo>
                  <a:cubicBezTo>
                    <a:pt x="74652" y="0"/>
                    <a:pt x="71874" y="0"/>
                    <a:pt x="68540" y="0"/>
                  </a:cubicBezTo>
                  <a:cubicBezTo>
                    <a:pt x="65206" y="0"/>
                    <a:pt x="61872" y="0"/>
                    <a:pt x="59094" y="556"/>
                  </a:cubicBezTo>
                  <a:cubicBezTo>
                    <a:pt x="45759" y="2778"/>
                    <a:pt x="34091" y="8890"/>
                    <a:pt x="25201" y="18336"/>
                  </a:cubicBezTo>
                  <a:cubicBezTo>
                    <a:pt x="24090" y="19447"/>
                    <a:pt x="22979" y="21114"/>
                    <a:pt x="22979" y="22781"/>
                  </a:cubicBezTo>
                  <a:lnTo>
                    <a:pt x="17422" y="38894"/>
                  </a:lnTo>
                  <a:lnTo>
                    <a:pt x="754" y="89456"/>
                  </a:lnTo>
                  <a:cubicBezTo>
                    <a:pt x="-1469" y="96123"/>
                    <a:pt x="1309" y="103902"/>
                    <a:pt x="7977" y="107236"/>
                  </a:cubicBezTo>
                  <a:cubicBezTo>
                    <a:pt x="10199" y="108347"/>
                    <a:pt x="11866" y="108347"/>
                    <a:pt x="14089" y="108347"/>
                  </a:cubicBezTo>
                  <a:cubicBezTo>
                    <a:pt x="19645" y="108347"/>
                    <a:pt x="25201" y="104457"/>
                    <a:pt x="27424" y="98901"/>
                  </a:cubicBezTo>
                  <a:lnTo>
                    <a:pt x="36314" y="71676"/>
                  </a:lnTo>
                  <a:lnTo>
                    <a:pt x="36314" y="99457"/>
                  </a:lnTo>
                  <a:lnTo>
                    <a:pt x="19645" y="143907"/>
                  </a:lnTo>
                  <a:lnTo>
                    <a:pt x="36314" y="143907"/>
                  </a:lnTo>
                  <a:lnTo>
                    <a:pt x="36314" y="193913"/>
                  </a:lnTo>
                  <a:lnTo>
                    <a:pt x="64095" y="193913"/>
                  </a:lnTo>
                  <a:lnTo>
                    <a:pt x="64095" y="143907"/>
                  </a:lnTo>
                  <a:lnTo>
                    <a:pt x="75207" y="143907"/>
                  </a:lnTo>
                  <a:lnTo>
                    <a:pt x="75207" y="193913"/>
                  </a:lnTo>
                  <a:lnTo>
                    <a:pt x="102989" y="193913"/>
                  </a:lnTo>
                  <a:lnTo>
                    <a:pt x="102989" y="143907"/>
                  </a:lnTo>
                  <a:lnTo>
                    <a:pt x="119657" y="143907"/>
                  </a:lnTo>
                  <a:lnTo>
                    <a:pt x="102989" y="98346"/>
                  </a:lnTo>
                  <a:lnTo>
                    <a:pt x="102989" y="71120"/>
                  </a:lnTo>
                  <a:lnTo>
                    <a:pt x="111879" y="98346"/>
                  </a:lnTo>
                  <a:cubicBezTo>
                    <a:pt x="113545" y="103902"/>
                    <a:pt x="119102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lnTo>
                    <a:pt x="125214" y="107791"/>
                  </a:lnTo>
                  <a:lnTo>
                    <a:pt x="125214" y="107791"/>
                  </a:lnTo>
                  <a:cubicBezTo>
                    <a:pt x="130770" y="107791"/>
                    <a:pt x="136326" y="103902"/>
                    <a:pt x="138549" y="98346"/>
                  </a:cubicBezTo>
                  <a:lnTo>
                    <a:pt x="147439" y="71120"/>
                  </a:lnTo>
                  <a:lnTo>
                    <a:pt x="147439" y="194469"/>
                  </a:lnTo>
                  <a:lnTo>
                    <a:pt x="175220" y="194469"/>
                  </a:lnTo>
                  <a:lnTo>
                    <a:pt x="175220" y="111125"/>
                  </a:lnTo>
                  <a:lnTo>
                    <a:pt x="186332" y="111125"/>
                  </a:lnTo>
                  <a:lnTo>
                    <a:pt x="186332" y="194469"/>
                  </a:lnTo>
                  <a:lnTo>
                    <a:pt x="214114" y="194469"/>
                  </a:lnTo>
                  <a:lnTo>
                    <a:pt x="214114" y="71676"/>
                  </a:lnTo>
                  <a:lnTo>
                    <a:pt x="223004" y="98901"/>
                  </a:lnTo>
                  <a:cubicBezTo>
                    <a:pt x="225226" y="105013"/>
                    <a:pt x="230227" y="108347"/>
                    <a:pt x="236339" y="108347"/>
                  </a:cubicBezTo>
                  <a:lnTo>
                    <a:pt x="236339" y="108347"/>
                  </a:lnTo>
                  <a:cubicBezTo>
                    <a:pt x="236339" y="108347"/>
                    <a:pt x="236339" y="108347"/>
                    <a:pt x="236339" y="108347"/>
                  </a:cubicBezTo>
                  <a:cubicBezTo>
                    <a:pt x="241895" y="108347"/>
                    <a:pt x="247451" y="104457"/>
                    <a:pt x="249674" y="98901"/>
                  </a:cubicBezTo>
                  <a:lnTo>
                    <a:pt x="258564" y="71676"/>
                  </a:lnTo>
                  <a:lnTo>
                    <a:pt x="258564" y="98901"/>
                  </a:lnTo>
                  <a:lnTo>
                    <a:pt x="241895" y="144463"/>
                  </a:lnTo>
                  <a:lnTo>
                    <a:pt x="258564" y="144463"/>
                  </a:lnTo>
                  <a:lnTo>
                    <a:pt x="258564" y="194469"/>
                  </a:lnTo>
                  <a:lnTo>
                    <a:pt x="286345" y="194469"/>
                  </a:lnTo>
                  <a:lnTo>
                    <a:pt x="286345" y="144463"/>
                  </a:lnTo>
                  <a:lnTo>
                    <a:pt x="297457" y="144463"/>
                  </a:lnTo>
                  <a:lnTo>
                    <a:pt x="297457" y="194469"/>
                  </a:lnTo>
                  <a:lnTo>
                    <a:pt x="325239" y="194469"/>
                  </a:lnTo>
                  <a:lnTo>
                    <a:pt x="325239" y="144463"/>
                  </a:lnTo>
                  <a:lnTo>
                    <a:pt x="341907" y="144463"/>
                  </a:lnTo>
                  <a:lnTo>
                    <a:pt x="325239" y="100013"/>
                  </a:lnTo>
                  <a:lnTo>
                    <a:pt x="325239" y="72231"/>
                  </a:lnTo>
                  <a:lnTo>
                    <a:pt x="334129" y="99457"/>
                  </a:lnTo>
                  <a:cubicBezTo>
                    <a:pt x="335795" y="105013"/>
                    <a:pt x="341352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53020" y="108902"/>
                    <a:pt x="358576" y="105013"/>
                    <a:pt x="360799" y="99457"/>
                  </a:cubicBezTo>
                  <a:lnTo>
                    <a:pt x="369689" y="72231"/>
                  </a:lnTo>
                  <a:lnTo>
                    <a:pt x="369689" y="194469"/>
                  </a:lnTo>
                  <a:lnTo>
                    <a:pt x="397470" y="194469"/>
                  </a:lnTo>
                  <a:lnTo>
                    <a:pt x="397470" y="111125"/>
                  </a:lnTo>
                  <a:lnTo>
                    <a:pt x="408582" y="111125"/>
                  </a:lnTo>
                  <a:lnTo>
                    <a:pt x="408582" y="194469"/>
                  </a:lnTo>
                  <a:lnTo>
                    <a:pt x="436364" y="194469"/>
                  </a:lnTo>
                  <a:lnTo>
                    <a:pt x="436364" y="71676"/>
                  </a:lnTo>
                  <a:lnTo>
                    <a:pt x="445254" y="98901"/>
                  </a:lnTo>
                  <a:cubicBezTo>
                    <a:pt x="446920" y="104457"/>
                    <a:pt x="452477" y="108347"/>
                    <a:pt x="458589" y="108347"/>
                  </a:cubicBezTo>
                  <a:cubicBezTo>
                    <a:pt x="460811" y="108347"/>
                    <a:pt x="462478" y="107791"/>
                    <a:pt x="464700" y="107236"/>
                  </a:cubicBezTo>
                  <a:cubicBezTo>
                    <a:pt x="470257" y="103902"/>
                    <a:pt x="473035" y="96123"/>
                    <a:pt x="470812" y="89456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496CE835-D515-8AF2-F418-270E8D15510B}"/>
                </a:ext>
              </a:extLst>
            </p:cNvPr>
            <p:cNvSpPr/>
            <p:nvPr/>
          </p:nvSpPr>
          <p:spPr>
            <a:xfrm>
              <a:off x="377885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solidFill>
              <a:schemeClr val="accent1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C7CEA588-0806-CD1B-B716-0FD7A6FCF927}"/>
                </a:ext>
              </a:extLst>
            </p:cNvPr>
            <p:cNvSpPr/>
            <p:nvPr/>
          </p:nvSpPr>
          <p:spPr>
            <a:xfrm>
              <a:off x="400110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solidFill>
              <a:schemeClr val="accent3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7AA11610-22F8-A010-98CA-3F23B3B43F3E}"/>
                </a:ext>
              </a:extLst>
            </p:cNvPr>
            <p:cNvSpPr/>
            <p:nvPr/>
          </p:nvSpPr>
          <p:spPr>
            <a:xfrm>
              <a:off x="388997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solidFill>
              <a:schemeClr val="accent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67C13F-D9D1-34F1-0722-40B353403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15037"/>
              </p:ext>
            </p:extLst>
          </p:nvPr>
        </p:nvGraphicFramePr>
        <p:xfrm>
          <a:off x="584016" y="5231756"/>
          <a:ext cx="3810000" cy="118373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30543091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165698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39731347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287086799"/>
                    </a:ext>
                  </a:extLst>
                </a:gridCol>
              </a:tblGrid>
              <a:tr h="23674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業者名稱</a:t>
                      </a:r>
                      <a:endParaRPr lang="zh-TW" altLang="en-US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中華電信</a:t>
                      </a:r>
                      <a:endParaRPr lang="zh-TW" altLang="en-US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台灣大哥大</a:t>
                      </a:r>
                      <a:endParaRPr lang="zh-TW" altLang="en-US" sz="1000" b="0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遠傳電信</a:t>
                      </a:r>
                      <a:endParaRPr lang="zh-TW" altLang="en-US" sz="1000" b="0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67473"/>
                  </a:ext>
                </a:extLst>
              </a:tr>
              <a:tr h="2367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4G</a:t>
                      </a:r>
                      <a:r>
                        <a:rPr lang="zh-TW" altLang="en-US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月租型</a:t>
                      </a:r>
                      <a:endParaRPr lang="zh-TW" altLang="en-US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6,444,299 </a:t>
                      </a:r>
                      <a:endParaRPr lang="en-US" altLang="zh-TW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5,074,495 </a:t>
                      </a:r>
                      <a:endParaRPr lang="en-US" altLang="zh-TW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4,117,618 </a:t>
                      </a:r>
                      <a:endParaRPr lang="en-US" altLang="zh-TW" sz="1000" b="0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755938"/>
                  </a:ext>
                </a:extLst>
              </a:tr>
              <a:tr h="2367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4G</a:t>
                      </a:r>
                      <a:r>
                        <a:rPr lang="zh-TW" altLang="en-US" sz="1000" u="none" strike="noStrike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預付卡型</a:t>
                      </a:r>
                      <a:endParaRPr lang="zh-TW" altLang="en-US" sz="1000" b="0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1,400,506 </a:t>
                      </a:r>
                      <a:endParaRPr lang="en-US" altLang="zh-TW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1,539,386 </a:t>
                      </a:r>
                      <a:endParaRPr lang="en-US" altLang="zh-TW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2,226,146 </a:t>
                      </a:r>
                      <a:endParaRPr lang="en-US" altLang="zh-TW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5138"/>
                  </a:ext>
                </a:extLst>
              </a:tr>
              <a:tr h="2367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5G</a:t>
                      </a:r>
                      <a:r>
                        <a:rPr lang="zh-TW" altLang="en-US" sz="1000" u="none" strike="noStrike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月租型</a:t>
                      </a:r>
                      <a:endParaRPr lang="zh-TW" altLang="en-US" sz="1000" b="0" i="0" u="none" strike="noStrike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3,299,344 </a:t>
                      </a:r>
                      <a:endParaRPr lang="en-US" altLang="zh-TW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2,770,603 </a:t>
                      </a:r>
                      <a:endParaRPr lang="en-US" altLang="zh-TW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2,679,542 </a:t>
                      </a:r>
                      <a:endParaRPr lang="en-US" altLang="zh-TW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8085048"/>
                  </a:ext>
                </a:extLst>
              </a:tr>
              <a:tr h="2367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5G</a:t>
                      </a:r>
                      <a:r>
                        <a:rPr lang="zh-TW" altLang="en-US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預付卡型</a:t>
                      </a:r>
                      <a:endParaRPr lang="zh-TW" altLang="en-US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33,256 </a:t>
                      </a:r>
                      <a:endParaRPr lang="en-US" altLang="zh-TW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48,306 </a:t>
                      </a:r>
                      <a:endParaRPr lang="en-US" altLang="zh-TW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43,280 </a:t>
                      </a:r>
                      <a:endParaRPr lang="en-US" altLang="zh-TW" sz="10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671294"/>
                  </a:ext>
                </a:extLst>
              </a:tr>
            </a:tbl>
          </a:graphicData>
        </a:graphic>
      </p:graphicFrame>
      <p:sp>
        <p:nvSpPr>
          <p:cNvPr id="20" name="標題 1">
            <a:extLst>
              <a:ext uri="{FF2B5EF4-FFF2-40B4-BE49-F238E27FC236}">
                <a16:creationId xmlns:a16="http://schemas.microsoft.com/office/drawing/2014/main" id="{82107EA6-469B-36FF-8769-F0116091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67" y="522803"/>
            <a:ext cx="2786013" cy="535531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圖表分析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0FA930-A01A-26A0-746D-FDE113FA3E49}"/>
              </a:ext>
            </a:extLst>
          </p:cNvPr>
          <p:cNvSpPr txBox="1"/>
          <p:nvPr/>
        </p:nvSpPr>
        <p:spPr>
          <a:xfrm>
            <a:off x="5067300" y="4954182"/>
            <a:ext cx="3810000" cy="1602436"/>
          </a:xfrm>
          <a:prstGeom prst="roundRect">
            <a:avLst>
              <a:gd name="adj" fmla="val 8615"/>
            </a:avLst>
          </a:prstGeom>
          <a:solidFill>
            <a:schemeClr val="bg1">
              <a:alpha val="50000"/>
            </a:schemeClr>
          </a:solid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TW" altLang="zh-TW" sz="1600" b="1" dirty="0">
                <a:solidFill>
                  <a:schemeClr val="accent5">
                    <a:lumMod val="50000"/>
                  </a:schemeClr>
                </a:solidFill>
              </a:rPr>
              <a:t>有分</a:t>
            </a:r>
            <a:r>
              <a:rPr lang="en-US" altLang="zh-TW" sz="1600" b="1" dirty="0">
                <a:solidFill>
                  <a:schemeClr val="accent5">
                    <a:lumMod val="50000"/>
                  </a:schemeClr>
                </a:solidFill>
              </a:rPr>
              <a:t>4G</a:t>
            </a:r>
            <a:r>
              <a:rPr lang="zh-TW" altLang="zh-TW" sz="1600" b="1" dirty="0">
                <a:solidFill>
                  <a:schemeClr val="accent5">
                    <a:lumMod val="50000"/>
                  </a:schemeClr>
                </a:solidFill>
              </a:rPr>
              <a:t>及</a:t>
            </a:r>
            <a:r>
              <a:rPr lang="en-US" altLang="zh-TW" sz="1600" b="1" dirty="0">
                <a:solidFill>
                  <a:schemeClr val="accent5">
                    <a:lumMod val="50000"/>
                  </a:schemeClr>
                </a:solidFill>
              </a:rPr>
              <a:t>5G</a:t>
            </a:r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sz="1600" b="1" dirty="0">
                <a:solidFill>
                  <a:schemeClr val="accent5">
                    <a:lumMod val="50000"/>
                  </a:schemeClr>
                </a:solidFill>
              </a:rPr>
              <a:t>&amp;</a:t>
            </a:r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</a:rPr>
              <a:t> 分</a:t>
            </a:r>
            <a:r>
              <a:rPr lang="zh-TW" altLang="zh-TW" sz="1600" b="1" dirty="0">
                <a:solidFill>
                  <a:schemeClr val="accent5">
                    <a:lumMod val="50000"/>
                  </a:schemeClr>
                </a:solidFill>
              </a:rPr>
              <a:t>月租型及預付卡。</a:t>
            </a:r>
            <a:endParaRPr lang="en-US" altLang="zh-TW" sz="16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</a:rPr>
              <a:t>主要還是使用月租型</a:t>
            </a:r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 </a:t>
            </a:r>
            <a:r>
              <a:rPr lang="en-US" altLang="zh-TW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lang="zh-TW" altLang="en-US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r>
              <a:rPr lang="en-US" altLang="zh-TW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4G</a:t>
            </a:r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的還是多於</a:t>
            </a:r>
            <a:r>
              <a:rPr lang="en-US" altLang="zh-TW" sz="16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5G</a:t>
            </a:r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6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(4G-70%)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2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原因</a:t>
            </a:r>
            <a:r>
              <a:rPr lang="zh-TW" altLang="en-US" sz="1200" b="1" dirty="0">
                <a:solidFill>
                  <a:schemeClr val="accent5">
                    <a:lumMod val="50000"/>
                  </a:schemeClr>
                </a:solidFill>
              </a:rPr>
              <a:t>：</a:t>
            </a:r>
            <a:r>
              <a:rPr lang="zh-TW" altLang="en-US" sz="12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穩定性、費用</a:t>
            </a:r>
            <a:r>
              <a:rPr lang="zh-TW" altLang="en-US" sz="1200" b="1" dirty="0">
                <a:solidFill>
                  <a:schemeClr val="accent5">
                    <a:lumMod val="50000"/>
                  </a:schemeClr>
                </a:solidFill>
              </a:rPr>
              <a:t>、</a:t>
            </a:r>
            <a:r>
              <a:rPr lang="zh-TW" altLang="en-US" sz="12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手機支援</a:t>
            </a:r>
            <a:r>
              <a:rPr lang="en-US" altLang="zh-TW" sz="12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31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>
            <a:extLst>
              <a:ext uri="{FF2B5EF4-FFF2-40B4-BE49-F238E27FC236}">
                <a16:creationId xmlns:a16="http://schemas.microsoft.com/office/drawing/2014/main" id="{14C57618-B7F3-91BE-7590-D7FCE7DE9060}"/>
              </a:ext>
            </a:extLst>
          </p:cNvPr>
          <p:cNvSpPr/>
          <p:nvPr/>
        </p:nvSpPr>
        <p:spPr>
          <a:xfrm flipH="1" flipV="1">
            <a:off x="365134" y="2148386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E902D-BD9D-D5A4-1516-5B8AF48D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C28C83-72A1-F4F5-B1CF-CDACCC561A41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D716006-6B9E-6ACF-D164-FBDAA79D1619}"/>
              </a:ext>
            </a:extLst>
          </p:cNvPr>
          <p:cNvCxnSpPr>
            <a:cxnSpLocks/>
            <a:stCxn id="6" idx="4"/>
          </p:cNvCxnSpPr>
          <p:nvPr/>
        </p:nvCxnSpPr>
        <p:spPr>
          <a:xfrm flipH="1" flipV="1">
            <a:off x="452437" y="5"/>
            <a:ext cx="2697" cy="2148381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9945863-1604-7CC6-539A-E94B553A595A}"/>
              </a:ext>
            </a:extLst>
          </p:cNvPr>
          <p:cNvCxnSpPr>
            <a:cxnSpLocks/>
            <a:stCxn id="5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91E4CCA9-C8A2-9428-AC82-98C2634A2C4C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D92FE34-EB88-55F2-8D22-033C70DCF968}"/>
              </a:ext>
            </a:extLst>
          </p:cNvPr>
          <p:cNvSpPr/>
          <p:nvPr/>
        </p:nvSpPr>
        <p:spPr>
          <a:xfrm>
            <a:off x="9157886" y="4825945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DD0457F-AE72-47FC-CD5C-C836D5BAC780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02EEE5B-5BAF-CE44-49AD-A77A27E6DDF8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9240595" y="5005945"/>
            <a:ext cx="7291" cy="1852055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BDCEA56C-DF67-03EB-D9B2-23EB89B7C40D}"/>
              </a:ext>
            </a:extLst>
          </p:cNvPr>
          <p:cNvGrpSpPr/>
          <p:nvPr/>
        </p:nvGrpSpPr>
        <p:grpSpPr>
          <a:xfrm>
            <a:off x="8953766" y="6372632"/>
            <a:ext cx="661848" cy="382104"/>
            <a:chOff x="3743647" y="3808908"/>
            <a:chExt cx="471579" cy="272256"/>
          </a:xfrm>
          <a:solidFill>
            <a:schemeClr val="bg1">
              <a:lumMod val="75000"/>
            </a:schemeClr>
          </a:solidFill>
        </p:grpSpPr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C9C14D6A-4D41-B51E-9D8B-2B7B5F1898AF}"/>
                </a:ext>
              </a:extLst>
            </p:cNvPr>
            <p:cNvSpPr/>
            <p:nvPr/>
          </p:nvSpPr>
          <p:spPr>
            <a:xfrm>
              <a:off x="411222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DCF22458-C397-F6F3-AA05-0963DCF3E863}"/>
                </a:ext>
              </a:extLst>
            </p:cNvPr>
            <p:cNvSpPr/>
            <p:nvPr/>
          </p:nvSpPr>
          <p:spPr>
            <a:xfrm>
              <a:off x="3743647" y="3886696"/>
              <a:ext cx="471579" cy="194468"/>
            </a:xfrm>
            <a:custGeom>
              <a:avLst/>
              <a:gdLst>
                <a:gd name="connsiteX0" fmla="*/ 470812 w 471579"/>
                <a:gd name="connsiteY0" fmla="*/ 89456 h 194468"/>
                <a:gd name="connsiteX1" fmla="*/ 454144 w 471579"/>
                <a:gd name="connsiteY1" fmla="*/ 38894 h 194468"/>
                <a:gd name="connsiteX2" fmla="*/ 448587 w 471579"/>
                <a:gd name="connsiteY2" fmla="*/ 22781 h 194468"/>
                <a:gd name="connsiteX3" fmla="*/ 446365 w 471579"/>
                <a:gd name="connsiteY3" fmla="*/ 18336 h 194468"/>
                <a:gd name="connsiteX4" fmla="*/ 412472 w 471579"/>
                <a:gd name="connsiteY4" fmla="*/ 556 h 194468"/>
                <a:gd name="connsiteX5" fmla="*/ 401915 w 471579"/>
                <a:gd name="connsiteY5" fmla="*/ 0 h 194468"/>
                <a:gd name="connsiteX6" fmla="*/ 392469 w 471579"/>
                <a:gd name="connsiteY6" fmla="*/ 556 h 194468"/>
                <a:gd name="connsiteX7" fmla="*/ 358576 w 471579"/>
                <a:gd name="connsiteY7" fmla="*/ 18336 h 194468"/>
                <a:gd name="connsiteX8" fmla="*/ 356354 w 471579"/>
                <a:gd name="connsiteY8" fmla="*/ 22781 h 194468"/>
                <a:gd name="connsiteX9" fmla="*/ 350797 w 471579"/>
                <a:gd name="connsiteY9" fmla="*/ 38894 h 194468"/>
                <a:gd name="connsiteX10" fmla="*/ 346908 w 471579"/>
                <a:gd name="connsiteY10" fmla="*/ 50562 h 194468"/>
                <a:gd name="connsiteX11" fmla="*/ 342463 w 471579"/>
                <a:gd name="connsiteY11" fmla="*/ 38894 h 194468"/>
                <a:gd name="connsiteX12" fmla="*/ 336907 w 471579"/>
                <a:gd name="connsiteY12" fmla="*/ 22781 h 194468"/>
                <a:gd name="connsiteX13" fmla="*/ 334684 w 471579"/>
                <a:gd name="connsiteY13" fmla="*/ 18336 h 194468"/>
                <a:gd name="connsiteX14" fmla="*/ 300791 w 471579"/>
                <a:gd name="connsiteY14" fmla="*/ 556 h 194468"/>
                <a:gd name="connsiteX15" fmla="*/ 290790 w 471579"/>
                <a:gd name="connsiteY15" fmla="*/ 0 h 194468"/>
                <a:gd name="connsiteX16" fmla="*/ 281344 w 471579"/>
                <a:gd name="connsiteY16" fmla="*/ 556 h 194468"/>
                <a:gd name="connsiteX17" fmla="*/ 247451 w 471579"/>
                <a:gd name="connsiteY17" fmla="*/ 18336 h 194468"/>
                <a:gd name="connsiteX18" fmla="*/ 245229 w 471579"/>
                <a:gd name="connsiteY18" fmla="*/ 22781 h 194468"/>
                <a:gd name="connsiteX19" fmla="*/ 239672 w 471579"/>
                <a:gd name="connsiteY19" fmla="*/ 38894 h 194468"/>
                <a:gd name="connsiteX20" fmla="*/ 235783 w 471579"/>
                <a:gd name="connsiteY20" fmla="*/ 50562 h 194468"/>
                <a:gd name="connsiteX21" fmla="*/ 231338 w 471579"/>
                <a:gd name="connsiteY21" fmla="*/ 38894 h 194468"/>
                <a:gd name="connsiteX22" fmla="*/ 225782 w 471579"/>
                <a:gd name="connsiteY22" fmla="*/ 22781 h 194468"/>
                <a:gd name="connsiteX23" fmla="*/ 223559 w 471579"/>
                <a:gd name="connsiteY23" fmla="*/ 18336 h 194468"/>
                <a:gd name="connsiteX24" fmla="*/ 189666 w 471579"/>
                <a:gd name="connsiteY24" fmla="*/ 556 h 194468"/>
                <a:gd name="connsiteX25" fmla="*/ 179665 w 471579"/>
                <a:gd name="connsiteY25" fmla="*/ 0 h 194468"/>
                <a:gd name="connsiteX26" fmla="*/ 170219 w 471579"/>
                <a:gd name="connsiteY26" fmla="*/ 556 h 194468"/>
                <a:gd name="connsiteX27" fmla="*/ 136326 w 471579"/>
                <a:gd name="connsiteY27" fmla="*/ 18336 h 194468"/>
                <a:gd name="connsiteX28" fmla="*/ 134104 w 471579"/>
                <a:gd name="connsiteY28" fmla="*/ 22781 h 194468"/>
                <a:gd name="connsiteX29" fmla="*/ 128547 w 471579"/>
                <a:gd name="connsiteY29" fmla="*/ 38894 h 194468"/>
                <a:gd name="connsiteX30" fmla="*/ 124658 w 471579"/>
                <a:gd name="connsiteY30" fmla="*/ 50562 h 194468"/>
                <a:gd name="connsiteX31" fmla="*/ 120213 w 471579"/>
                <a:gd name="connsiteY31" fmla="*/ 38894 h 194468"/>
                <a:gd name="connsiteX32" fmla="*/ 114657 w 471579"/>
                <a:gd name="connsiteY32" fmla="*/ 22781 h 194468"/>
                <a:gd name="connsiteX33" fmla="*/ 112434 w 471579"/>
                <a:gd name="connsiteY33" fmla="*/ 18336 h 194468"/>
                <a:gd name="connsiteX34" fmla="*/ 78541 w 471579"/>
                <a:gd name="connsiteY34" fmla="*/ 556 h 194468"/>
                <a:gd name="connsiteX35" fmla="*/ 68540 w 471579"/>
                <a:gd name="connsiteY35" fmla="*/ 0 h 194468"/>
                <a:gd name="connsiteX36" fmla="*/ 59094 w 471579"/>
                <a:gd name="connsiteY36" fmla="*/ 556 h 194468"/>
                <a:gd name="connsiteX37" fmla="*/ 25201 w 471579"/>
                <a:gd name="connsiteY37" fmla="*/ 18336 h 194468"/>
                <a:gd name="connsiteX38" fmla="*/ 22979 w 471579"/>
                <a:gd name="connsiteY38" fmla="*/ 22781 h 194468"/>
                <a:gd name="connsiteX39" fmla="*/ 17422 w 471579"/>
                <a:gd name="connsiteY39" fmla="*/ 38894 h 194468"/>
                <a:gd name="connsiteX40" fmla="*/ 754 w 471579"/>
                <a:gd name="connsiteY40" fmla="*/ 89456 h 194468"/>
                <a:gd name="connsiteX41" fmla="*/ 7977 w 471579"/>
                <a:gd name="connsiteY41" fmla="*/ 107236 h 194468"/>
                <a:gd name="connsiteX42" fmla="*/ 14089 w 471579"/>
                <a:gd name="connsiteY42" fmla="*/ 108347 h 194468"/>
                <a:gd name="connsiteX43" fmla="*/ 27424 w 471579"/>
                <a:gd name="connsiteY43" fmla="*/ 98901 h 194468"/>
                <a:gd name="connsiteX44" fmla="*/ 36314 w 471579"/>
                <a:gd name="connsiteY44" fmla="*/ 71676 h 194468"/>
                <a:gd name="connsiteX45" fmla="*/ 36314 w 471579"/>
                <a:gd name="connsiteY45" fmla="*/ 99457 h 194468"/>
                <a:gd name="connsiteX46" fmla="*/ 19645 w 471579"/>
                <a:gd name="connsiteY46" fmla="*/ 143907 h 194468"/>
                <a:gd name="connsiteX47" fmla="*/ 36314 w 471579"/>
                <a:gd name="connsiteY47" fmla="*/ 143907 h 194468"/>
                <a:gd name="connsiteX48" fmla="*/ 36314 w 471579"/>
                <a:gd name="connsiteY48" fmla="*/ 193913 h 194468"/>
                <a:gd name="connsiteX49" fmla="*/ 64095 w 471579"/>
                <a:gd name="connsiteY49" fmla="*/ 193913 h 194468"/>
                <a:gd name="connsiteX50" fmla="*/ 64095 w 471579"/>
                <a:gd name="connsiteY50" fmla="*/ 143907 h 194468"/>
                <a:gd name="connsiteX51" fmla="*/ 75207 w 471579"/>
                <a:gd name="connsiteY51" fmla="*/ 143907 h 194468"/>
                <a:gd name="connsiteX52" fmla="*/ 75207 w 471579"/>
                <a:gd name="connsiteY52" fmla="*/ 193913 h 194468"/>
                <a:gd name="connsiteX53" fmla="*/ 102989 w 471579"/>
                <a:gd name="connsiteY53" fmla="*/ 193913 h 194468"/>
                <a:gd name="connsiteX54" fmla="*/ 102989 w 471579"/>
                <a:gd name="connsiteY54" fmla="*/ 143907 h 194468"/>
                <a:gd name="connsiteX55" fmla="*/ 119657 w 471579"/>
                <a:gd name="connsiteY55" fmla="*/ 143907 h 194468"/>
                <a:gd name="connsiteX56" fmla="*/ 102989 w 471579"/>
                <a:gd name="connsiteY56" fmla="*/ 98346 h 194468"/>
                <a:gd name="connsiteX57" fmla="*/ 102989 w 471579"/>
                <a:gd name="connsiteY57" fmla="*/ 71120 h 194468"/>
                <a:gd name="connsiteX58" fmla="*/ 111879 w 471579"/>
                <a:gd name="connsiteY58" fmla="*/ 98346 h 194468"/>
                <a:gd name="connsiteX59" fmla="*/ 125214 w 471579"/>
                <a:gd name="connsiteY59" fmla="*/ 107791 h 194468"/>
                <a:gd name="connsiteX60" fmla="*/ 125214 w 471579"/>
                <a:gd name="connsiteY60" fmla="*/ 107791 h 194468"/>
                <a:gd name="connsiteX61" fmla="*/ 125214 w 471579"/>
                <a:gd name="connsiteY61" fmla="*/ 107791 h 194468"/>
                <a:gd name="connsiteX62" fmla="*/ 125214 w 471579"/>
                <a:gd name="connsiteY62" fmla="*/ 107791 h 194468"/>
                <a:gd name="connsiteX63" fmla="*/ 125214 w 471579"/>
                <a:gd name="connsiteY63" fmla="*/ 107791 h 194468"/>
                <a:gd name="connsiteX64" fmla="*/ 138549 w 471579"/>
                <a:gd name="connsiteY64" fmla="*/ 98346 h 194468"/>
                <a:gd name="connsiteX65" fmla="*/ 147439 w 471579"/>
                <a:gd name="connsiteY65" fmla="*/ 71120 h 194468"/>
                <a:gd name="connsiteX66" fmla="*/ 147439 w 471579"/>
                <a:gd name="connsiteY66" fmla="*/ 194469 h 194468"/>
                <a:gd name="connsiteX67" fmla="*/ 175220 w 471579"/>
                <a:gd name="connsiteY67" fmla="*/ 194469 h 194468"/>
                <a:gd name="connsiteX68" fmla="*/ 175220 w 471579"/>
                <a:gd name="connsiteY68" fmla="*/ 111125 h 194468"/>
                <a:gd name="connsiteX69" fmla="*/ 186332 w 471579"/>
                <a:gd name="connsiteY69" fmla="*/ 111125 h 194468"/>
                <a:gd name="connsiteX70" fmla="*/ 186332 w 471579"/>
                <a:gd name="connsiteY70" fmla="*/ 194469 h 194468"/>
                <a:gd name="connsiteX71" fmla="*/ 214114 w 471579"/>
                <a:gd name="connsiteY71" fmla="*/ 194469 h 194468"/>
                <a:gd name="connsiteX72" fmla="*/ 214114 w 471579"/>
                <a:gd name="connsiteY72" fmla="*/ 71676 h 194468"/>
                <a:gd name="connsiteX73" fmla="*/ 223004 w 471579"/>
                <a:gd name="connsiteY73" fmla="*/ 98901 h 194468"/>
                <a:gd name="connsiteX74" fmla="*/ 236339 w 471579"/>
                <a:gd name="connsiteY74" fmla="*/ 108347 h 194468"/>
                <a:gd name="connsiteX75" fmla="*/ 236339 w 471579"/>
                <a:gd name="connsiteY75" fmla="*/ 108347 h 194468"/>
                <a:gd name="connsiteX76" fmla="*/ 236339 w 471579"/>
                <a:gd name="connsiteY76" fmla="*/ 108347 h 194468"/>
                <a:gd name="connsiteX77" fmla="*/ 249674 w 471579"/>
                <a:gd name="connsiteY77" fmla="*/ 98901 h 194468"/>
                <a:gd name="connsiteX78" fmla="*/ 258564 w 471579"/>
                <a:gd name="connsiteY78" fmla="*/ 71676 h 194468"/>
                <a:gd name="connsiteX79" fmla="*/ 258564 w 471579"/>
                <a:gd name="connsiteY79" fmla="*/ 98901 h 194468"/>
                <a:gd name="connsiteX80" fmla="*/ 241895 w 471579"/>
                <a:gd name="connsiteY80" fmla="*/ 144463 h 194468"/>
                <a:gd name="connsiteX81" fmla="*/ 258564 w 471579"/>
                <a:gd name="connsiteY81" fmla="*/ 144463 h 194468"/>
                <a:gd name="connsiteX82" fmla="*/ 258564 w 471579"/>
                <a:gd name="connsiteY82" fmla="*/ 194469 h 194468"/>
                <a:gd name="connsiteX83" fmla="*/ 286345 w 471579"/>
                <a:gd name="connsiteY83" fmla="*/ 194469 h 194468"/>
                <a:gd name="connsiteX84" fmla="*/ 286345 w 471579"/>
                <a:gd name="connsiteY84" fmla="*/ 144463 h 194468"/>
                <a:gd name="connsiteX85" fmla="*/ 297457 w 471579"/>
                <a:gd name="connsiteY85" fmla="*/ 144463 h 194468"/>
                <a:gd name="connsiteX86" fmla="*/ 297457 w 471579"/>
                <a:gd name="connsiteY86" fmla="*/ 194469 h 194468"/>
                <a:gd name="connsiteX87" fmla="*/ 325239 w 471579"/>
                <a:gd name="connsiteY87" fmla="*/ 194469 h 194468"/>
                <a:gd name="connsiteX88" fmla="*/ 325239 w 471579"/>
                <a:gd name="connsiteY88" fmla="*/ 144463 h 194468"/>
                <a:gd name="connsiteX89" fmla="*/ 341907 w 471579"/>
                <a:gd name="connsiteY89" fmla="*/ 144463 h 194468"/>
                <a:gd name="connsiteX90" fmla="*/ 325239 w 471579"/>
                <a:gd name="connsiteY90" fmla="*/ 100013 h 194468"/>
                <a:gd name="connsiteX91" fmla="*/ 325239 w 471579"/>
                <a:gd name="connsiteY91" fmla="*/ 72231 h 194468"/>
                <a:gd name="connsiteX92" fmla="*/ 334129 w 471579"/>
                <a:gd name="connsiteY92" fmla="*/ 99457 h 194468"/>
                <a:gd name="connsiteX93" fmla="*/ 347464 w 471579"/>
                <a:gd name="connsiteY93" fmla="*/ 108902 h 194468"/>
                <a:gd name="connsiteX94" fmla="*/ 347464 w 471579"/>
                <a:gd name="connsiteY94" fmla="*/ 108902 h 194468"/>
                <a:gd name="connsiteX95" fmla="*/ 347464 w 471579"/>
                <a:gd name="connsiteY95" fmla="*/ 108902 h 194468"/>
                <a:gd name="connsiteX96" fmla="*/ 347464 w 471579"/>
                <a:gd name="connsiteY96" fmla="*/ 108902 h 194468"/>
                <a:gd name="connsiteX97" fmla="*/ 347464 w 471579"/>
                <a:gd name="connsiteY97" fmla="*/ 108902 h 194468"/>
                <a:gd name="connsiteX98" fmla="*/ 360799 w 471579"/>
                <a:gd name="connsiteY98" fmla="*/ 99457 h 194468"/>
                <a:gd name="connsiteX99" fmla="*/ 369689 w 471579"/>
                <a:gd name="connsiteY99" fmla="*/ 72231 h 194468"/>
                <a:gd name="connsiteX100" fmla="*/ 369689 w 471579"/>
                <a:gd name="connsiteY100" fmla="*/ 194469 h 194468"/>
                <a:gd name="connsiteX101" fmla="*/ 397470 w 471579"/>
                <a:gd name="connsiteY101" fmla="*/ 194469 h 194468"/>
                <a:gd name="connsiteX102" fmla="*/ 397470 w 471579"/>
                <a:gd name="connsiteY102" fmla="*/ 111125 h 194468"/>
                <a:gd name="connsiteX103" fmla="*/ 408582 w 471579"/>
                <a:gd name="connsiteY103" fmla="*/ 111125 h 194468"/>
                <a:gd name="connsiteX104" fmla="*/ 408582 w 471579"/>
                <a:gd name="connsiteY104" fmla="*/ 194469 h 194468"/>
                <a:gd name="connsiteX105" fmla="*/ 436364 w 471579"/>
                <a:gd name="connsiteY105" fmla="*/ 194469 h 194468"/>
                <a:gd name="connsiteX106" fmla="*/ 436364 w 471579"/>
                <a:gd name="connsiteY106" fmla="*/ 71676 h 194468"/>
                <a:gd name="connsiteX107" fmla="*/ 445254 w 471579"/>
                <a:gd name="connsiteY107" fmla="*/ 98901 h 194468"/>
                <a:gd name="connsiteX108" fmla="*/ 458589 w 471579"/>
                <a:gd name="connsiteY108" fmla="*/ 108347 h 194468"/>
                <a:gd name="connsiteX109" fmla="*/ 464700 w 471579"/>
                <a:gd name="connsiteY109" fmla="*/ 107236 h 194468"/>
                <a:gd name="connsiteX110" fmla="*/ 470812 w 471579"/>
                <a:gd name="connsiteY110" fmla="*/ 89456 h 19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71579" h="194468">
                  <a:moveTo>
                    <a:pt x="470812" y="89456"/>
                  </a:moveTo>
                  <a:lnTo>
                    <a:pt x="454144" y="38894"/>
                  </a:lnTo>
                  <a:lnTo>
                    <a:pt x="448587" y="22781"/>
                  </a:lnTo>
                  <a:cubicBezTo>
                    <a:pt x="448032" y="21114"/>
                    <a:pt x="447476" y="20002"/>
                    <a:pt x="446365" y="18336"/>
                  </a:cubicBezTo>
                  <a:cubicBezTo>
                    <a:pt x="437475" y="8890"/>
                    <a:pt x="425807" y="2778"/>
                    <a:pt x="412472" y="556"/>
                  </a:cubicBezTo>
                  <a:cubicBezTo>
                    <a:pt x="408582" y="0"/>
                    <a:pt x="405249" y="0"/>
                    <a:pt x="401915" y="0"/>
                  </a:cubicBezTo>
                  <a:cubicBezTo>
                    <a:pt x="398581" y="0"/>
                    <a:pt x="395247" y="0"/>
                    <a:pt x="392469" y="556"/>
                  </a:cubicBezTo>
                  <a:cubicBezTo>
                    <a:pt x="379134" y="2778"/>
                    <a:pt x="367466" y="8890"/>
                    <a:pt x="358576" y="18336"/>
                  </a:cubicBezTo>
                  <a:cubicBezTo>
                    <a:pt x="357465" y="19447"/>
                    <a:pt x="356354" y="21114"/>
                    <a:pt x="356354" y="22781"/>
                  </a:cubicBezTo>
                  <a:lnTo>
                    <a:pt x="350797" y="38894"/>
                  </a:lnTo>
                  <a:lnTo>
                    <a:pt x="346908" y="50562"/>
                  </a:lnTo>
                  <a:lnTo>
                    <a:pt x="342463" y="38894"/>
                  </a:lnTo>
                  <a:lnTo>
                    <a:pt x="336907" y="22781"/>
                  </a:lnTo>
                  <a:cubicBezTo>
                    <a:pt x="336351" y="21114"/>
                    <a:pt x="335795" y="20002"/>
                    <a:pt x="334684" y="18336"/>
                  </a:cubicBezTo>
                  <a:cubicBezTo>
                    <a:pt x="325794" y="8890"/>
                    <a:pt x="314126" y="2778"/>
                    <a:pt x="300791" y="556"/>
                  </a:cubicBezTo>
                  <a:cubicBezTo>
                    <a:pt x="297457" y="0"/>
                    <a:pt x="294124" y="0"/>
                    <a:pt x="290790" y="0"/>
                  </a:cubicBezTo>
                  <a:cubicBezTo>
                    <a:pt x="287456" y="0"/>
                    <a:pt x="284122" y="0"/>
                    <a:pt x="281344" y="556"/>
                  </a:cubicBezTo>
                  <a:cubicBezTo>
                    <a:pt x="268009" y="2778"/>
                    <a:pt x="256341" y="8890"/>
                    <a:pt x="247451" y="18336"/>
                  </a:cubicBezTo>
                  <a:cubicBezTo>
                    <a:pt x="246340" y="19447"/>
                    <a:pt x="245229" y="21114"/>
                    <a:pt x="245229" y="22781"/>
                  </a:cubicBezTo>
                  <a:lnTo>
                    <a:pt x="239672" y="38894"/>
                  </a:lnTo>
                  <a:lnTo>
                    <a:pt x="235783" y="50562"/>
                  </a:lnTo>
                  <a:lnTo>
                    <a:pt x="231338" y="38894"/>
                  </a:lnTo>
                  <a:lnTo>
                    <a:pt x="225782" y="22781"/>
                  </a:lnTo>
                  <a:cubicBezTo>
                    <a:pt x="225226" y="21114"/>
                    <a:pt x="224670" y="20002"/>
                    <a:pt x="223559" y="18336"/>
                  </a:cubicBezTo>
                  <a:cubicBezTo>
                    <a:pt x="214669" y="8890"/>
                    <a:pt x="203001" y="2778"/>
                    <a:pt x="189666" y="556"/>
                  </a:cubicBezTo>
                  <a:cubicBezTo>
                    <a:pt x="186332" y="0"/>
                    <a:pt x="182999" y="0"/>
                    <a:pt x="179665" y="0"/>
                  </a:cubicBezTo>
                  <a:cubicBezTo>
                    <a:pt x="176331" y="0"/>
                    <a:pt x="172997" y="0"/>
                    <a:pt x="170219" y="556"/>
                  </a:cubicBezTo>
                  <a:cubicBezTo>
                    <a:pt x="156884" y="2778"/>
                    <a:pt x="145216" y="8890"/>
                    <a:pt x="136326" y="18336"/>
                  </a:cubicBezTo>
                  <a:cubicBezTo>
                    <a:pt x="135215" y="19447"/>
                    <a:pt x="134104" y="21114"/>
                    <a:pt x="134104" y="22781"/>
                  </a:cubicBezTo>
                  <a:lnTo>
                    <a:pt x="128547" y="38894"/>
                  </a:lnTo>
                  <a:lnTo>
                    <a:pt x="124658" y="50562"/>
                  </a:lnTo>
                  <a:lnTo>
                    <a:pt x="120213" y="38894"/>
                  </a:lnTo>
                  <a:lnTo>
                    <a:pt x="114657" y="22781"/>
                  </a:lnTo>
                  <a:cubicBezTo>
                    <a:pt x="114101" y="21114"/>
                    <a:pt x="113545" y="20002"/>
                    <a:pt x="112434" y="18336"/>
                  </a:cubicBezTo>
                  <a:cubicBezTo>
                    <a:pt x="103544" y="8890"/>
                    <a:pt x="91876" y="2778"/>
                    <a:pt x="78541" y="556"/>
                  </a:cubicBezTo>
                  <a:cubicBezTo>
                    <a:pt x="74652" y="0"/>
                    <a:pt x="71874" y="0"/>
                    <a:pt x="68540" y="0"/>
                  </a:cubicBezTo>
                  <a:cubicBezTo>
                    <a:pt x="65206" y="0"/>
                    <a:pt x="61872" y="0"/>
                    <a:pt x="59094" y="556"/>
                  </a:cubicBezTo>
                  <a:cubicBezTo>
                    <a:pt x="45759" y="2778"/>
                    <a:pt x="34091" y="8890"/>
                    <a:pt x="25201" y="18336"/>
                  </a:cubicBezTo>
                  <a:cubicBezTo>
                    <a:pt x="24090" y="19447"/>
                    <a:pt x="22979" y="21114"/>
                    <a:pt x="22979" y="22781"/>
                  </a:cubicBezTo>
                  <a:lnTo>
                    <a:pt x="17422" y="38894"/>
                  </a:lnTo>
                  <a:lnTo>
                    <a:pt x="754" y="89456"/>
                  </a:lnTo>
                  <a:cubicBezTo>
                    <a:pt x="-1469" y="96123"/>
                    <a:pt x="1309" y="103902"/>
                    <a:pt x="7977" y="107236"/>
                  </a:cubicBezTo>
                  <a:cubicBezTo>
                    <a:pt x="10199" y="108347"/>
                    <a:pt x="11866" y="108347"/>
                    <a:pt x="14089" y="108347"/>
                  </a:cubicBezTo>
                  <a:cubicBezTo>
                    <a:pt x="19645" y="108347"/>
                    <a:pt x="25201" y="104457"/>
                    <a:pt x="27424" y="98901"/>
                  </a:cubicBezTo>
                  <a:lnTo>
                    <a:pt x="36314" y="71676"/>
                  </a:lnTo>
                  <a:lnTo>
                    <a:pt x="36314" y="99457"/>
                  </a:lnTo>
                  <a:lnTo>
                    <a:pt x="19645" y="143907"/>
                  </a:lnTo>
                  <a:lnTo>
                    <a:pt x="36314" y="143907"/>
                  </a:lnTo>
                  <a:lnTo>
                    <a:pt x="36314" y="193913"/>
                  </a:lnTo>
                  <a:lnTo>
                    <a:pt x="64095" y="193913"/>
                  </a:lnTo>
                  <a:lnTo>
                    <a:pt x="64095" y="143907"/>
                  </a:lnTo>
                  <a:lnTo>
                    <a:pt x="75207" y="143907"/>
                  </a:lnTo>
                  <a:lnTo>
                    <a:pt x="75207" y="193913"/>
                  </a:lnTo>
                  <a:lnTo>
                    <a:pt x="102989" y="193913"/>
                  </a:lnTo>
                  <a:lnTo>
                    <a:pt x="102989" y="143907"/>
                  </a:lnTo>
                  <a:lnTo>
                    <a:pt x="119657" y="143907"/>
                  </a:lnTo>
                  <a:lnTo>
                    <a:pt x="102989" y="98346"/>
                  </a:lnTo>
                  <a:lnTo>
                    <a:pt x="102989" y="71120"/>
                  </a:lnTo>
                  <a:lnTo>
                    <a:pt x="111879" y="98346"/>
                  </a:lnTo>
                  <a:cubicBezTo>
                    <a:pt x="113545" y="103902"/>
                    <a:pt x="119102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lnTo>
                    <a:pt x="125214" y="107791"/>
                  </a:lnTo>
                  <a:lnTo>
                    <a:pt x="125214" y="107791"/>
                  </a:lnTo>
                  <a:cubicBezTo>
                    <a:pt x="130770" y="107791"/>
                    <a:pt x="136326" y="103902"/>
                    <a:pt x="138549" y="98346"/>
                  </a:cubicBezTo>
                  <a:lnTo>
                    <a:pt x="147439" y="71120"/>
                  </a:lnTo>
                  <a:lnTo>
                    <a:pt x="147439" y="194469"/>
                  </a:lnTo>
                  <a:lnTo>
                    <a:pt x="175220" y="194469"/>
                  </a:lnTo>
                  <a:lnTo>
                    <a:pt x="175220" y="111125"/>
                  </a:lnTo>
                  <a:lnTo>
                    <a:pt x="186332" y="111125"/>
                  </a:lnTo>
                  <a:lnTo>
                    <a:pt x="186332" y="194469"/>
                  </a:lnTo>
                  <a:lnTo>
                    <a:pt x="214114" y="194469"/>
                  </a:lnTo>
                  <a:lnTo>
                    <a:pt x="214114" y="71676"/>
                  </a:lnTo>
                  <a:lnTo>
                    <a:pt x="223004" y="98901"/>
                  </a:lnTo>
                  <a:cubicBezTo>
                    <a:pt x="225226" y="105013"/>
                    <a:pt x="230227" y="108347"/>
                    <a:pt x="236339" y="108347"/>
                  </a:cubicBezTo>
                  <a:lnTo>
                    <a:pt x="236339" y="108347"/>
                  </a:lnTo>
                  <a:cubicBezTo>
                    <a:pt x="236339" y="108347"/>
                    <a:pt x="236339" y="108347"/>
                    <a:pt x="236339" y="108347"/>
                  </a:cubicBezTo>
                  <a:cubicBezTo>
                    <a:pt x="241895" y="108347"/>
                    <a:pt x="247451" y="104457"/>
                    <a:pt x="249674" y="98901"/>
                  </a:cubicBezTo>
                  <a:lnTo>
                    <a:pt x="258564" y="71676"/>
                  </a:lnTo>
                  <a:lnTo>
                    <a:pt x="258564" y="98901"/>
                  </a:lnTo>
                  <a:lnTo>
                    <a:pt x="241895" y="144463"/>
                  </a:lnTo>
                  <a:lnTo>
                    <a:pt x="258564" y="144463"/>
                  </a:lnTo>
                  <a:lnTo>
                    <a:pt x="258564" y="194469"/>
                  </a:lnTo>
                  <a:lnTo>
                    <a:pt x="286345" y="194469"/>
                  </a:lnTo>
                  <a:lnTo>
                    <a:pt x="286345" y="144463"/>
                  </a:lnTo>
                  <a:lnTo>
                    <a:pt x="297457" y="144463"/>
                  </a:lnTo>
                  <a:lnTo>
                    <a:pt x="297457" y="194469"/>
                  </a:lnTo>
                  <a:lnTo>
                    <a:pt x="325239" y="194469"/>
                  </a:lnTo>
                  <a:lnTo>
                    <a:pt x="325239" y="144463"/>
                  </a:lnTo>
                  <a:lnTo>
                    <a:pt x="341907" y="144463"/>
                  </a:lnTo>
                  <a:lnTo>
                    <a:pt x="325239" y="100013"/>
                  </a:lnTo>
                  <a:lnTo>
                    <a:pt x="325239" y="72231"/>
                  </a:lnTo>
                  <a:lnTo>
                    <a:pt x="334129" y="99457"/>
                  </a:lnTo>
                  <a:cubicBezTo>
                    <a:pt x="335795" y="105013"/>
                    <a:pt x="341352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53020" y="108902"/>
                    <a:pt x="358576" y="105013"/>
                    <a:pt x="360799" y="99457"/>
                  </a:cubicBezTo>
                  <a:lnTo>
                    <a:pt x="369689" y="72231"/>
                  </a:lnTo>
                  <a:lnTo>
                    <a:pt x="369689" y="194469"/>
                  </a:lnTo>
                  <a:lnTo>
                    <a:pt x="397470" y="194469"/>
                  </a:lnTo>
                  <a:lnTo>
                    <a:pt x="397470" y="111125"/>
                  </a:lnTo>
                  <a:lnTo>
                    <a:pt x="408582" y="111125"/>
                  </a:lnTo>
                  <a:lnTo>
                    <a:pt x="408582" y="194469"/>
                  </a:lnTo>
                  <a:lnTo>
                    <a:pt x="436364" y="194469"/>
                  </a:lnTo>
                  <a:lnTo>
                    <a:pt x="436364" y="71676"/>
                  </a:lnTo>
                  <a:lnTo>
                    <a:pt x="445254" y="98901"/>
                  </a:lnTo>
                  <a:cubicBezTo>
                    <a:pt x="446920" y="104457"/>
                    <a:pt x="452477" y="108347"/>
                    <a:pt x="458589" y="108347"/>
                  </a:cubicBezTo>
                  <a:cubicBezTo>
                    <a:pt x="460811" y="108347"/>
                    <a:pt x="462478" y="107791"/>
                    <a:pt x="464700" y="107236"/>
                  </a:cubicBezTo>
                  <a:cubicBezTo>
                    <a:pt x="470257" y="103902"/>
                    <a:pt x="473035" y="96123"/>
                    <a:pt x="470812" y="89456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B3AF85F4-80D8-A16D-0ED3-C37944B2576A}"/>
                </a:ext>
              </a:extLst>
            </p:cNvPr>
            <p:cNvSpPr/>
            <p:nvPr/>
          </p:nvSpPr>
          <p:spPr>
            <a:xfrm>
              <a:off x="377885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6CA2E8DA-F6BD-BD8A-F607-9D932E80D084}"/>
                </a:ext>
              </a:extLst>
            </p:cNvPr>
            <p:cNvSpPr/>
            <p:nvPr/>
          </p:nvSpPr>
          <p:spPr>
            <a:xfrm>
              <a:off x="400110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1D6A166D-53AC-894D-DA18-3A814E38429A}"/>
                </a:ext>
              </a:extLst>
            </p:cNvPr>
            <p:cNvSpPr/>
            <p:nvPr/>
          </p:nvSpPr>
          <p:spPr>
            <a:xfrm>
              <a:off x="388997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</p:grpSp>
      <p:graphicFrame>
        <p:nvGraphicFramePr>
          <p:cNvPr id="15" name="內容版面配置區 4">
            <a:extLst>
              <a:ext uri="{FF2B5EF4-FFF2-40B4-BE49-F238E27FC236}">
                <a16:creationId xmlns:a16="http://schemas.microsoft.com/office/drawing/2014/main" id="{F4B3B88A-3E23-88C7-D61D-96A273065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7370645"/>
              </p:ext>
            </p:extLst>
          </p:nvPr>
        </p:nvGraphicFramePr>
        <p:xfrm>
          <a:off x="138432" y="4708686"/>
          <a:ext cx="8815334" cy="204604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801394">
                  <a:extLst>
                    <a:ext uri="{9D8B030D-6E8A-4147-A177-3AD203B41FA5}">
                      <a16:colId xmlns:a16="http://schemas.microsoft.com/office/drawing/2014/main" val="1687942031"/>
                    </a:ext>
                  </a:extLst>
                </a:gridCol>
                <a:gridCol w="801394">
                  <a:extLst>
                    <a:ext uri="{9D8B030D-6E8A-4147-A177-3AD203B41FA5}">
                      <a16:colId xmlns:a16="http://schemas.microsoft.com/office/drawing/2014/main" val="2401723384"/>
                    </a:ext>
                  </a:extLst>
                </a:gridCol>
                <a:gridCol w="801394">
                  <a:extLst>
                    <a:ext uri="{9D8B030D-6E8A-4147-A177-3AD203B41FA5}">
                      <a16:colId xmlns:a16="http://schemas.microsoft.com/office/drawing/2014/main" val="167257545"/>
                    </a:ext>
                  </a:extLst>
                </a:gridCol>
                <a:gridCol w="801394">
                  <a:extLst>
                    <a:ext uri="{9D8B030D-6E8A-4147-A177-3AD203B41FA5}">
                      <a16:colId xmlns:a16="http://schemas.microsoft.com/office/drawing/2014/main" val="1578230885"/>
                    </a:ext>
                  </a:extLst>
                </a:gridCol>
                <a:gridCol w="801394">
                  <a:extLst>
                    <a:ext uri="{9D8B030D-6E8A-4147-A177-3AD203B41FA5}">
                      <a16:colId xmlns:a16="http://schemas.microsoft.com/office/drawing/2014/main" val="3497656084"/>
                    </a:ext>
                  </a:extLst>
                </a:gridCol>
                <a:gridCol w="801394">
                  <a:extLst>
                    <a:ext uri="{9D8B030D-6E8A-4147-A177-3AD203B41FA5}">
                      <a16:colId xmlns:a16="http://schemas.microsoft.com/office/drawing/2014/main" val="2849663704"/>
                    </a:ext>
                  </a:extLst>
                </a:gridCol>
                <a:gridCol w="801394">
                  <a:extLst>
                    <a:ext uri="{9D8B030D-6E8A-4147-A177-3AD203B41FA5}">
                      <a16:colId xmlns:a16="http://schemas.microsoft.com/office/drawing/2014/main" val="4111192121"/>
                    </a:ext>
                  </a:extLst>
                </a:gridCol>
                <a:gridCol w="801394">
                  <a:extLst>
                    <a:ext uri="{9D8B030D-6E8A-4147-A177-3AD203B41FA5}">
                      <a16:colId xmlns:a16="http://schemas.microsoft.com/office/drawing/2014/main" val="3078945066"/>
                    </a:ext>
                  </a:extLst>
                </a:gridCol>
                <a:gridCol w="801394">
                  <a:extLst>
                    <a:ext uri="{9D8B030D-6E8A-4147-A177-3AD203B41FA5}">
                      <a16:colId xmlns:a16="http://schemas.microsoft.com/office/drawing/2014/main" val="3017628841"/>
                    </a:ext>
                  </a:extLst>
                </a:gridCol>
                <a:gridCol w="801394">
                  <a:extLst>
                    <a:ext uri="{9D8B030D-6E8A-4147-A177-3AD203B41FA5}">
                      <a16:colId xmlns:a16="http://schemas.microsoft.com/office/drawing/2014/main" val="2163339993"/>
                    </a:ext>
                  </a:extLst>
                </a:gridCol>
                <a:gridCol w="801394">
                  <a:extLst>
                    <a:ext uri="{9D8B030D-6E8A-4147-A177-3AD203B41FA5}">
                      <a16:colId xmlns:a16="http://schemas.microsoft.com/office/drawing/2014/main" val="3633788850"/>
                    </a:ext>
                  </a:extLst>
                </a:gridCol>
              </a:tblGrid>
              <a:tr h="1860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年份</a:t>
                      </a:r>
                      <a:endParaRPr lang="zh-TW" altLang="en-US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2015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2016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2019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2020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2021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2023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509273"/>
                  </a:ext>
                </a:extLst>
              </a:tr>
              <a:tr h="1860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中華電信</a:t>
                      </a:r>
                      <a:endParaRPr lang="zh-TW" altLang="en-US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4,426,929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6,709,667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7,987,294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9,464,139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10,666,410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10,576,788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10,676,462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8,889,387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8,557,817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8,079,629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extLst>
                  <a:ext uri="{0D108BD9-81ED-4DB2-BD59-A6C34878D82A}">
                    <a16:rowId xmlns:a16="http://schemas.microsoft.com/office/drawing/2014/main" val="2441636536"/>
                  </a:ext>
                </a:extLst>
              </a:tr>
              <a:tr h="1860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台灣大哥大</a:t>
                      </a:r>
                      <a:endParaRPr lang="zh-TW" altLang="en-US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3,018,643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4,439,377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5,525,903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7,039,352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7,251,281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7,124,929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7,153,402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5,989,048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6,866,602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6,771,080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extLst>
                  <a:ext uri="{0D108BD9-81ED-4DB2-BD59-A6C34878D82A}">
                    <a16:rowId xmlns:a16="http://schemas.microsoft.com/office/drawing/2014/main" val="210407129"/>
                  </a:ext>
                </a:extLst>
              </a:tr>
              <a:tr h="1860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遠傳電信</a:t>
                      </a:r>
                      <a:endParaRPr lang="zh-TW" altLang="en-US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3,110,375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4,502,502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5,461,163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6,975,255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7,180,645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7,087,424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7,075,961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5,778,789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6,489,742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6,454,581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extLst>
                  <a:ext uri="{0D108BD9-81ED-4DB2-BD59-A6C34878D82A}">
                    <a16:rowId xmlns:a16="http://schemas.microsoft.com/office/drawing/2014/main" val="1009564265"/>
                  </a:ext>
                </a:extLst>
              </a:tr>
              <a:tr h="1860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台灣之星</a:t>
                      </a:r>
                      <a:endParaRPr lang="zh-TW" altLang="en-US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315,101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784,958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1,774,815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2,162,606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2,308,250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2,541,331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2,674,027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2,163,001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1,956,779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extLst>
                  <a:ext uri="{0D108BD9-81ED-4DB2-BD59-A6C34878D82A}">
                    <a16:rowId xmlns:a16="http://schemas.microsoft.com/office/drawing/2014/main" val="1923992225"/>
                  </a:ext>
                </a:extLst>
              </a:tr>
              <a:tr h="1860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亞太電信</a:t>
                      </a:r>
                      <a:endParaRPr lang="zh-TW" altLang="en-US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703,338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1,630,533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1,838,864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2,056,823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2,034,746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2,036,402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2,084,890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1,926,905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1,771,328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619949"/>
                  </a:ext>
                </a:extLst>
              </a:tr>
              <a:tr h="1860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中華電信</a:t>
                      </a:r>
                      <a:endParaRPr lang="zh-TW" altLang="en-US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2,447,972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3,113,728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3,332,600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5698562"/>
                  </a:ext>
                </a:extLst>
              </a:tr>
              <a:tr h="1860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台灣大哥大</a:t>
                      </a:r>
                      <a:endParaRPr lang="zh-TW" altLang="en-US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1,504,678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2,691,205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2,818,909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extLst>
                  <a:ext uri="{0D108BD9-81ED-4DB2-BD59-A6C34878D82A}">
                    <a16:rowId xmlns:a16="http://schemas.microsoft.com/office/drawing/2014/main" val="3172060082"/>
                  </a:ext>
                </a:extLst>
              </a:tr>
              <a:tr h="1860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遠傳電信</a:t>
                      </a:r>
                      <a:endParaRPr lang="zh-TW" altLang="en-US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1,779,229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2,585,431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2,722,822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extLst>
                  <a:ext uri="{0D108BD9-81ED-4DB2-BD59-A6C34878D82A}">
                    <a16:rowId xmlns:a16="http://schemas.microsoft.com/office/drawing/2014/main" val="137069428"/>
                  </a:ext>
                </a:extLst>
              </a:tr>
              <a:tr h="1860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台灣之星</a:t>
                      </a:r>
                      <a:endParaRPr lang="zh-TW" altLang="en-US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684,936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730,191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extLst>
                  <a:ext uri="{0D108BD9-81ED-4DB2-BD59-A6C34878D82A}">
                    <a16:rowId xmlns:a16="http://schemas.microsoft.com/office/drawing/2014/main" val="3256109853"/>
                  </a:ext>
                </a:extLst>
              </a:tr>
              <a:tr h="1860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亞太電信</a:t>
                      </a:r>
                      <a:endParaRPr lang="zh-TW" altLang="en-US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289,475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336,733 </a:t>
                      </a:r>
                      <a:endParaRPr lang="en-US" altLang="zh-TW" sz="1000" u="none" strike="noStrike" kern="120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8443" marR="8443" marT="8443" marB="0" anchor="ctr"/>
                </a:tc>
                <a:extLst>
                  <a:ext uri="{0D108BD9-81ED-4DB2-BD59-A6C34878D82A}">
                    <a16:rowId xmlns:a16="http://schemas.microsoft.com/office/drawing/2014/main" val="1337073030"/>
                  </a:ext>
                </a:extLst>
              </a:tr>
            </a:tbl>
          </a:graphicData>
        </a:graphic>
      </p:graphicFrame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2A1C087-2E97-A9EF-9E56-9E3CE6D0D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13" y="892584"/>
            <a:ext cx="8815333" cy="3778000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52" name="群組 51">
            <a:extLst>
              <a:ext uri="{FF2B5EF4-FFF2-40B4-BE49-F238E27FC236}">
                <a16:creationId xmlns:a16="http://schemas.microsoft.com/office/drawing/2014/main" id="{347D24F4-A133-543E-5D48-352A36987A6A}"/>
              </a:ext>
            </a:extLst>
          </p:cNvPr>
          <p:cNvGrpSpPr/>
          <p:nvPr/>
        </p:nvGrpSpPr>
        <p:grpSpPr>
          <a:xfrm>
            <a:off x="275344" y="308876"/>
            <a:ext cx="1003323" cy="1003323"/>
            <a:chOff x="-1661081" y="2456085"/>
            <a:chExt cx="100332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5" name="Google Shape;2599;p30">
              <a:extLst>
                <a:ext uri="{FF2B5EF4-FFF2-40B4-BE49-F238E27FC236}">
                  <a16:creationId xmlns:a16="http://schemas.microsoft.com/office/drawing/2014/main" id="{14AC0804-1C47-EAB2-9FF4-8A275E77A52B}"/>
                </a:ext>
              </a:extLst>
            </p:cNvPr>
            <p:cNvSpPr/>
            <p:nvPr/>
          </p:nvSpPr>
          <p:spPr>
            <a:xfrm>
              <a:off x="-1661081" y="2456085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2DE25DB-DFD4-3B61-9FA1-6A2502D263CE}"/>
                </a:ext>
              </a:extLst>
            </p:cNvPr>
            <p:cNvGrpSpPr/>
            <p:nvPr/>
          </p:nvGrpSpPr>
          <p:grpSpPr>
            <a:xfrm>
              <a:off x="-1487768" y="2704432"/>
              <a:ext cx="648968" cy="522966"/>
              <a:chOff x="6139964" y="2413401"/>
              <a:chExt cx="687926" cy="55436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C088EE-1665-F286-08C2-2E6D8A0EF149}"/>
                  </a:ext>
                </a:extLst>
              </p:cNvPr>
              <p:cNvSpPr/>
              <p:nvPr/>
            </p:nvSpPr>
            <p:spPr>
              <a:xfrm>
                <a:off x="6165850" y="2441013"/>
                <a:ext cx="635000" cy="376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5" name="Google Shape;1526;p18">
                <a:extLst>
                  <a:ext uri="{FF2B5EF4-FFF2-40B4-BE49-F238E27FC236}">
                    <a16:creationId xmlns:a16="http://schemas.microsoft.com/office/drawing/2014/main" id="{9293C15A-A99C-0EE3-0C93-92617224A946}"/>
                  </a:ext>
                </a:extLst>
              </p:cNvPr>
              <p:cNvSpPr/>
              <p:nvPr/>
            </p:nvSpPr>
            <p:spPr>
              <a:xfrm>
                <a:off x="6139964" y="2413401"/>
                <a:ext cx="687926" cy="478330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6" name="Google Shape;1527;p18">
                <a:extLst>
                  <a:ext uri="{FF2B5EF4-FFF2-40B4-BE49-F238E27FC236}">
                    <a16:creationId xmlns:a16="http://schemas.microsoft.com/office/drawing/2014/main" id="{D13B5495-0292-33FC-8B0F-9F8B3A756C14}"/>
                  </a:ext>
                </a:extLst>
              </p:cNvPr>
              <p:cNvSpPr/>
              <p:nvPr/>
            </p:nvSpPr>
            <p:spPr>
              <a:xfrm>
                <a:off x="6144917" y="2810870"/>
                <a:ext cx="682973" cy="66427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7" name="Google Shape;1528;p18">
                <a:extLst>
                  <a:ext uri="{FF2B5EF4-FFF2-40B4-BE49-F238E27FC236}">
                    <a16:creationId xmlns:a16="http://schemas.microsoft.com/office/drawing/2014/main" id="{9EB0A9F6-CC16-45C9-0834-212F683086FF}"/>
                  </a:ext>
                </a:extLst>
              </p:cNvPr>
              <p:cNvSpPr/>
              <p:nvPr/>
            </p:nvSpPr>
            <p:spPr>
              <a:xfrm>
                <a:off x="6429205" y="2817586"/>
                <a:ext cx="139014" cy="13574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8" name="Google Shape;1529;p18">
                <a:extLst>
                  <a:ext uri="{FF2B5EF4-FFF2-40B4-BE49-F238E27FC236}">
                    <a16:creationId xmlns:a16="http://schemas.microsoft.com/office/drawing/2014/main" id="{FFB3BD95-DCDB-C1BE-1790-305A8BF508F4}"/>
                  </a:ext>
                </a:extLst>
              </p:cNvPr>
              <p:cNvSpPr/>
              <p:nvPr/>
            </p:nvSpPr>
            <p:spPr>
              <a:xfrm>
                <a:off x="6308929" y="2933088"/>
                <a:ext cx="387441" cy="34673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9" name="Google Shape;1530;p18">
                <a:extLst>
                  <a:ext uri="{FF2B5EF4-FFF2-40B4-BE49-F238E27FC236}">
                    <a16:creationId xmlns:a16="http://schemas.microsoft.com/office/drawing/2014/main" id="{F0F1C8DA-6935-F131-F515-CB6E40B3F596}"/>
                  </a:ext>
                </a:extLst>
              </p:cNvPr>
              <p:cNvSpPr/>
              <p:nvPr/>
            </p:nvSpPr>
            <p:spPr>
              <a:xfrm>
                <a:off x="6250783" y="2630915"/>
                <a:ext cx="118315" cy="116476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0" name="Google Shape;1531;p18">
                <a:extLst>
                  <a:ext uri="{FF2B5EF4-FFF2-40B4-BE49-F238E27FC236}">
                    <a16:creationId xmlns:a16="http://schemas.microsoft.com/office/drawing/2014/main" id="{9D6025BB-9ED5-94D0-E47A-580D04B65A3B}"/>
                  </a:ext>
                </a:extLst>
              </p:cNvPr>
              <p:cNvSpPr/>
              <p:nvPr/>
            </p:nvSpPr>
            <p:spPr>
              <a:xfrm>
                <a:off x="6418372" y="2575093"/>
                <a:ext cx="11831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1" name="Google Shape;1532;p18">
                <a:extLst>
                  <a:ext uri="{FF2B5EF4-FFF2-40B4-BE49-F238E27FC236}">
                    <a16:creationId xmlns:a16="http://schemas.microsoft.com/office/drawing/2014/main" id="{41A5F60E-B130-C72E-87C4-2C58BD8BA19D}"/>
                  </a:ext>
                </a:extLst>
              </p:cNvPr>
              <p:cNvSpPr/>
              <p:nvPr/>
            </p:nvSpPr>
            <p:spPr>
              <a:xfrm>
                <a:off x="6584966" y="2516384"/>
                <a:ext cx="118315" cy="230034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sp>
        <p:nvSpPr>
          <p:cNvPr id="19" name="標題 1">
            <a:extLst>
              <a:ext uri="{FF2B5EF4-FFF2-40B4-BE49-F238E27FC236}">
                <a16:creationId xmlns:a16="http://schemas.microsoft.com/office/drawing/2014/main" id="{A85A15DA-7285-F3F9-06D0-EC404763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67" y="522803"/>
            <a:ext cx="2786013" cy="535531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圖表分析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E43D4A-CFD8-9FC9-9E20-E5CE03E3268A}"/>
              </a:ext>
            </a:extLst>
          </p:cNvPr>
          <p:cNvSpPr txBox="1"/>
          <p:nvPr/>
        </p:nvSpPr>
        <p:spPr>
          <a:xfrm>
            <a:off x="6569633" y="391791"/>
            <a:ext cx="3224516" cy="462691"/>
          </a:xfrm>
          <a:prstGeom prst="roundRect">
            <a:avLst>
              <a:gd name="adj" fmla="val 8615"/>
            </a:avLst>
          </a:prstGeom>
          <a:solidFill>
            <a:schemeClr val="bg1">
              <a:alpha val="50000"/>
            </a:schemeClr>
          </a:solid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en-US" altLang="zh-TW" sz="1600" b="1" dirty="0">
                <a:solidFill>
                  <a:schemeClr val="accent5">
                    <a:lumMod val="50000"/>
                  </a:schemeClr>
                </a:solidFill>
              </a:rPr>
              <a:t>2022</a:t>
            </a:r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</a:rPr>
              <a:t>年部分用戶從</a:t>
            </a:r>
            <a:r>
              <a:rPr lang="en-US" altLang="zh-TW" sz="1600" b="1" dirty="0">
                <a:solidFill>
                  <a:schemeClr val="accent5">
                    <a:lumMod val="50000"/>
                  </a:schemeClr>
                </a:solidFill>
              </a:rPr>
              <a:t>4G</a:t>
            </a:r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</a:rPr>
              <a:t>轉移至</a:t>
            </a:r>
            <a:r>
              <a:rPr lang="en-US" altLang="zh-TW" sz="1600" b="1" dirty="0">
                <a:solidFill>
                  <a:schemeClr val="accent5">
                    <a:lumMod val="50000"/>
                  </a:schemeClr>
                </a:solidFill>
              </a:rPr>
              <a:t>5G</a:t>
            </a:r>
            <a:r>
              <a:rPr lang="zh-TW" altLang="en-US" sz="1600" b="1" dirty="0">
                <a:solidFill>
                  <a:schemeClr val="accent5">
                    <a:lumMod val="50000"/>
                  </a:schemeClr>
                </a:solidFill>
              </a:rPr>
              <a:t>。</a:t>
            </a:r>
            <a:endParaRPr lang="en-US" altLang="zh-TW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87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1F5B839F-7456-F933-B33B-957DCCDF0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063" y="1477050"/>
            <a:ext cx="7200000" cy="5400000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E902D-BD9D-D5A4-1516-5B8AF48D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C28C83-72A1-F4F5-B1CF-CDACCC561A41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4C57618-B7F3-91BE-7590-D7FCE7DE9060}"/>
              </a:ext>
            </a:extLst>
          </p:cNvPr>
          <p:cNvSpPr/>
          <p:nvPr/>
        </p:nvSpPr>
        <p:spPr>
          <a:xfrm flipH="1" flipV="1">
            <a:off x="365134" y="2148386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D716006-6B9E-6ACF-D164-FBDAA79D1619}"/>
              </a:ext>
            </a:extLst>
          </p:cNvPr>
          <p:cNvCxnSpPr>
            <a:cxnSpLocks/>
            <a:stCxn id="6" idx="4"/>
          </p:cNvCxnSpPr>
          <p:nvPr/>
        </p:nvCxnSpPr>
        <p:spPr>
          <a:xfrm flipH="1" flipV="1">
            <a:off x="452437" y="5"/>
            <a:ext cx="2697" cy="2148381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9945863-1604-7CC6-539A-E94B553A595A}"/>
              </a:ext>
            </a:extLst>
          </p:cNvPr>
          <p:cNvCxnSpPr>
            <a:cxnSpLocks/>
            <a:stCxn id="5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91E4CCA9-C8A2-9428-AC82-98C2634A2C4C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D92FE34-EB88-55F2-8D22-033C70DCF968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DD0457F-AE72-47FC-CD5C-C836D5BAC780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02EEE5B-5BAF-CE44-49AD-A77A27E6DDF8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47D24F4-A133-543E-5D48-352A36987A6A}"/>
              </a:ext>
            </a:extLst>
          </p:cNvPr>
          <p:cNvGrpSpPr/>
          <p:nvPr/>
        </p:nvGrpSpPr>
        <p:grpSpPr>
          <a:xfrm>
            <a:off x="275344" y="308876"/>
            <a:ext cx="1003323" cy="1003323"/>
            <a:chOff x="-1661081" y="2456085"/>
            <a:chExt cx="100332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5" name="Google Shape;2599;p30">
              <a:extLst>
                <a:ext uri="{FF2B5EF4-FFF2-40B4-BE49-F238E27FC236}">
                  <a16:creationId xmlns:a16="http://schemas.microsoft.com/office/drawing/2014/main" id="{14AC0804-1C47-EAB2-9FF4-8A275E77A52B}"/>
                </a:ext>
              </a:extLst>
            </p:cNvPr>
            <p:cNvSpPr/>
            <p:nvPr/>
          </p:nvSpPr>
          <p:spPr>
            <a:xfrm>
              <a:off x="-1661081" y="2456085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2DE25DB-DFD4-3B61-9FA1-6A2502D263CE}"/>
                </a:ext>
              </a:extLst>
            </p:cNvPr>
            <p:cNvGrpSpPr/>
            <p:nvPr/>
          </p:nvGrpSpPr>
          <p:grpSpPr>
            <a:xfrm>
              <a:off x="-1487768" y="2704432"/>
              <a:ext cx="648968" cy="522966"/>
              <a:chOff x="6139964" y="2413401"/>
              <a:chExt cx="687926" cy="55436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C088EE-1665-F286-08C2-2E6D8A0EF149}"/>
                  </a:ext>
                </a:extLst>
              </p:cNvPr>
              <p:cNvSpPr/>
              <p:nvPr/>
            </p:nvSpPr>
            <p:spPr>
              <a:xfrm>
                <a:off x="6165850" y="2441013"/>
                <a:ext cx="635000" cy="376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5" name="Google Shape;1526;p18">
                <a:extLst>
                  <a:ext uri="{FF2B5EF4-FFF2-40B4-BE49-F238E27FC236}">
                    <a16:creationId xmlns:a16="http://schemas.microsoft.com/office/drawing/2014/main" id="{9293C15A-A99C-0EE3-0C93-92617224A946}"/>
                  </a:ext>
                </a:extLst>
              </p:cNvPr>
              <p:cNvSpPr/>
              <p:nvPr/>
            </p:nvSpPr>
            <p:spPr>
              <a:xfrm>
                <a:off x="6139964" y="2413401"/>
                <a:ext cx="687926" cy="478330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6" name="Google Shape;1527;p18">
                <a:extLst>
                  <a:ext uri="{FF2B5EF4-FFF2-40B4-BE49-F238E27FC236}">
                    <a16:creationId xmlns:a16="http://schemas.microsoft.com/office/drawing/2014/main" id="{D13B5495-0292-33FC-8B0F-9F8B3A756C14}"/>
                  </a:ext>
                </a:extLst>
              </p:cNvPr>
              <p:cNvSpPr/>
              <p:nvPr/>
            </p:nvSpPr>
            <p:spPr>
              <a:xfrm>
                <a:off x="6144917" y="2810870"/>
                <a:ext cx="682973" cy="66427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7" name="Google Shape;1528;p18">
                <a:extLst>
                  <a:ext uri="{FF2B5EF4-FFF2-40B4-BE49-F238E27FC236}">
                    <a16:creationId xmlns:a16="http://schemas.microsoft.com/office/drawing/2014/main" id="{9EB0A9F6-CC16-45C9-0834-212F683086FF}"/>
                  </a:ext>
                </a:extLst>
              </p:cNvPr>
              <p:cNvSpPr/>
              <p:nvPr/>
            </p:nvSpPr>
            <p:spPr>
              <a:xfrm>
                <a:off x="6429205" y="2817586"/>
                <a:ext cx="139014" cy="13574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8" name="Google Shape;1529;p18">
                <a:extLst>
                  <a:ext uri="{FF2B5EF4-FFF2-40B4-BE49-F238E27FC236}">
                    <a16:creationId xmlns:a16="http://schemas.microsoft.com/office/drawing/2014/main" id="{FFB3BD95-DCDB-C1BE-1790-305A8BF508F4}"/>
                  </a:ext>
                </a:extLst>
              </p:cNvPr>
              <p:cNvSpPr/>
              <p:nvPr/>
            </p:nvSpPr>
            <p:spPr>
              <a:xfrm>
                <a:off x="6308929" y="2933088"/>
                <a:ext cx="387441" cy="34673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9" name="Google Shape;1530;p18">
                <a:extLst>
                  <a:ext uri="{FF2B5EF4-FFF2-40B4-BE49-F238E27FC236}">
                    <a16:creationId xmlns:a16="http://schemas.microsoft.com/office/drawing/2014/main" id="{F0F1C8DA-6935-F131-F515-CB6E40B3F596}"/>
                  </a:ext>
                </a:extLst>
              </p:cNvPr>
              <p:cNvSpPr/>
              <p:nvPr/>
            </p:nvSpPr>
            <p:spPr>
              <a:xfrm>
                <a:off x="6250783" y="2630915"/>
                <a:ext cx="118315" cy="116476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0" name="Google Shape;1531;p18">
                <a:extLst>
                  <a:ext uri="{FF2B5EF4-FFF2-40B4-BE49-F238E27FC236}">
                    <a16:creationId xmlns:a16="http://schemas.microsoft.com/office/drawing/2014/main" id="{9D6025BB-9ED5-94D0-E47A-580D04B65A3B}"/>
                  </a:ext>
                </a:extLst>
              </p:cNvPr>
              <p:cNvSpPr/>
              <p:nvPr/>
            </p:nvSpPr>
            <p:spPr>
              <a:xfrm>
                <a:off x="6418372" y="2575093"/>
                <a:ext cx="11831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1" name="Google Shape;1532;p18">
                <a:extLst>
                  <a:ext uri="{FF2B5EF4-FFF2-40B4-BE49-F238E27FC236}">
                    <a16:creationId xmlns:a16="http://schemas.microsoft.com/office/drawing/2014/main" id="{41A5F60E-B130-C72E-87C4-2C58BD8BA19D}"/>
                  </a:ext>
                </a:extLst>
              </p:cNvPr>
              <p:cNvSpPr/>
              <p:nvPr/>
            </p:nvSpPr>
            <p:spPr>
              <a:xfrm>
                <a:off x="6584966" y="2516384"/>
                <a:ext cx="118315" cy="230034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5C11F9DC-F3F8-E55B-731E-36E8F13CE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06" y="1312199"/>
            <a:ext cx="856639" cy="856639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E53CFCFC-B551-ADCE-A151-52A0769AD89A}"/>
              </a:ext>
            </a:extLst>
          </p:cNvPr>
          <p:cNvGrpSpPr/>
          <p:nvPr/>
        </p:nvGrpSpPr>
        <p:grpSpPr>
          <a:xfrm>
            <a:off x="3307958" y="1563690"/>
            <a:ext cx="930667" cy="535531"/>
            <a:chOff x="3743647" y="3808908"/>
            <a:chExt cx="471579" cy="272256"/>
          </a:xfrm>
          <a:solidFill>
            <a:schemeClr val="bg1">
              <a:lumMod val="75000"/>
            </a:schemeClr>
          </a:solidFill>
        </p:grpSpPr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51310014-463F-C194-9E74-85183A988ACB}"/>
                </a:ext>
              </a:extLst>
            </p:cNvPr>
            <p:cNvSpPr/>
            <p:nvPr/>
          </p:nvSpPr>
          <p:spPr>
            <a:xfrm>
              <a:off x="411222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7AA8D654-CF03-7846-06E7-6F82D2BFC18B}"/>
                </a:ext>
              </a:extLst>
            </p:cNvPr>
            <p:cNvSpPr/>
            <p:nvPr/>
          </p:nvSpPr>
          <p:spPr>
            <a:xfrm>
              <a:off x="3743647" y="3886696"/>
              <a:ext cx="471579" cy="194468"/>
            </a:xfrm>
            <a:custGeom>
              <a:avLst/>
              <a:gdLst>
                <a:gd name="connsiteX0" fmla="*/ 470812 w 471579"/>
                <a:gd name="connsiteY0" fmla="*/ 89456 h 194468"/>
                <a:gd name="connsiteX1" fmla="*/ 454144 w 471579"/>
                <a:gd name="connsiteY1" fmla="*/ 38894 h 194468"/>
                <a:gd name="connsiteX2" fmla="*/ 448587 w 471579"/>
                <a:gd name="connsiteY2" fmla="*/ 22781 h 194468"/>
                <a:gd name="connsiteX3" fmla="*/ 446365 w 471579"/>
                <a:gd name="connsiteY3" fmla="*/ 18336 h 194468"/>
                <a:gd name="connsiteX4" fmla="*/ 412472 w 471579"/>
                <a:gd name="connsiteY4" fmla="*/ 556 h 194468"/>
                <a:gd name="connsiteX5" fmla="*/ 401915 w 471579"/>
                <a:gd name="connsiteY5" fmla="*/ 0 h 194468"/>
                <a:gd name="connsiteX6" fmla="*/ 392469 w 471579"/>
                <a:gd name="connsiteY6" fmla="*/ 556 h 194468"/>
                <a:gd name="connsiteX7" fmla="*/ 358576 w 471579"/>
                <a:gd name="connsiteY7" fmla="*/ 18336 h 194468"/>
                <a:gd name="connsiteX8" fmla="*/ 356354 w 471579"/>
                <a:gd name="connsiteY8" fmla="*/ 22781 h 194468"/>
                <a:gd name="connsiteX9" fmla="*/ 350797 w 471579"/>
                <a:gd name="connsiteY9" fmla="*/ 38894 h 194468"/>
                <a:gd name="connsiteX10" fmla="*/ 346908 w 471579"/>
                <a:gd name="connsiteY10" fmla="*/ 50562 h 194468"/>
                <a:gd name="connsiteX11" fmla="*/ 342463 w 471579"/>
                <a:gd name="connsiteY11" fmla="*/ 38894 h 194468"/>
                <a:gd name="connsiteX12" fmla="*/ 336907 w 471579"/>
                <a:gd name="connsiteY12" fmla="*/ 22781 h 194468"/>
                <a:gd name="connsiteX13" fmla="*/ 334684 w 471579"/>
                <a:gd name="connsiteY13" fmla="*/ 18336 h 194468"/>
                <a:gd name="connsiteX14" fmla="*/ 300791 w 471579"/>
                <a:gd name="connsiteY14" fmla="*/ 556 h 194468"/>
                <a:gd name="connsiteX15" fmla="*/ 290790 w 471579"/>
                <a:gd name="connsiteY15" fmla="*/ 0 h 194468"/>
                <a:gd name="connsiteX16" fmla="*/ 281344 w 471579"/>
                <a:gd name="connsiteY16" fmla="*/ 556 h 194468"/>
                <a:gd name="connsiteX17" fmla="*/ 247451 w 471579"/>
                <a:gd name="connsiteY17" fmla="*/ 18336 h 194468"/>
                <a:gd name="connsiteX18" fmla="*/ 245229 w 471579"/>
                <a:gd name="connsiteY18" fmla="*/ 22781 h 194468"/>
                <a:gd name="connsiteX19" fmla="*/ 239672 w 471579"/>
                <a:gd name="connsiteY19" fmla="*/ 38894 h 194468"/>
                <a:gd name="connsiteX20" fmla="*/ 235783 w 471579"/>
                <a:gd name="connsiteY20" fmla="*/ 50562 h 194468"/>
                <a:gd name="connsiteX21" fmla="*/ 231338 w 471579"/>
                <a:gd name="connsiteY21" fmla="*/ 38894 h 194468"/>
                <a:gd name="connsiteX22" fmla="*/ 225782 w 471579"/>
                <a:gd name="connsiteY22" fmla="*/ 22781 h 194468"/>
                <a:gd name="connsiteX23" fmla="*/ 223559 w 471579"/>
                <a:gd name="connsiteY23" fmla="*/ 18336 h 194468"/>
                <a:gd name="connsiteX24" fmla="*/ 189666 w 471579"/>
                <a:gd name="connsiteY24" fmla="*/ 556 h 194468"/>
                <a:gd name="connsiteX25" fmla="*/ 179665 w 471579"/>
                <a:gd name="connsiteY25" fmla="*/ 0 h 194468"/>
                <a:gd name="connsiteX26" fmla="*/ 170219 w 471579"/>
                <a:gd name="connsiteY26" fmla="*/ 556 h 194468"/>
                <a:gd name="connsiteX27" fmla="*/ 136326 w 471579"/>
                <a:gd name="connsiteY27" fmla="*/ 18336 h 194468"/>
                <a:gd name="connsiteX28" fmla="*/ 134104 w 471579"/>
                <a:gd name="connsiteY28" fmla="*/ 22781 h 194468"/>
                <a:gd name="connsiteX29" fmla="*/ 128547 w 471579"/>
                <a:gd name="connsiteY29" fmla="*/ 38894 h 194468"/>
                <a:gd name="connsiteX30" fmla="*/ 124658 w 471579"/>
                <a:gd name="connsiteY30" fmla="*/ 50562 h 194468"/>
                <a:gd name="connsiteX31" fmla="*/ 120213 w 471579"/>
                <a:gd name="connsiteY31" fmla="*/ 38894 h 194468"/>
                <a:gd name="connsiteX32" fmla="*/ 114657 w 471579"/>
                <a:gd name="connsiteY32" fmla="*/ 22781 h 194468"/>
                <a:gd name="connsiteX33" fmla="*/ 112434 w 471579"/>
                <a:gd name="connsiteY33" fmla="*/ 18336 h 194468"/>
                <a:gd name="connsiteX34" fmla="*/ 78541 w 471579"/>
                <a:gd name="connsiteY34" fmla="*/ 556 h 194468"/>
                <a:gd name="connsiteX35" fmla="*/ 68540 w 471579"/>
                <a:gd name="connsiteY35" fmla="*/ 0 h 194468"/>
                <a:gd name="connsiteX36" fmla="*/ 59094 w 471579"/>
                <a:gd name="connsiteY36" fmla="*/ 556 h 194468"/>
                <a:gd name="connsiteX37" fmla="*/ 25201 w 471579"/>
                <a:gd name="connsiteY37" fmla="*/ 18336 h 194468"/>
                <a:gd name="connsiteX38" fmla="*/ 22979 w 471579"/>
                <a:gd name="connsiteY38" fmla="*/ 22781 h 194468"/>
                <a:gd name="connsiteX39" fmla="*/ 17422 w 471579"/>
                <a:gd name="connsiteY39" fmla="*/ 38894 h 194468"/>
                <a:gd name="connsiteX40" fmla="*/ 754 w 471579"/>
                <a:gd name="connsiteY40" fmla="*/ 89456 h 194468"/>
                <a:gd name="connsiteX41" fmla="*/ 7977 w 471579"/>
                <a:gd name="connsiteY41" fmla="*/ 107236 h 194468"/>
                <a:gd name="connsiteX42" fmla="*/ 14089 w 471579"/>
                <a:gd name="connsiteY42" fmla="*/ 108347 h 194468"/>
                <a:gd name="connsiteX43" fmla="*/ 27424 w 471579"/>
                <a:gd name="connsiteY43" fmla="*/ 98901 h 194468"/>
                <a:gd name="connsiteX44" fmla="*/ 36314 w 471579"/>
                <a:gd name="connsiteY44" fmla="*/ 71676 h 194468"/>
                <a:gd name="connsiteX45" fmla="*/ 36314 w 471579"/>
                <a:gd name="connsiteY45" fmla="*/ 99457 h 194468"/>
                <a:gd name="connsiteX46" fmla="*/ 19645 w 471579"/>
                <a:gd name="connsiteY46" fmla="*/ 143907 h 194468"/>
                <a:gd name="connsiteX47" fmla="*/ 36314 w 471579"/>
                <a:gd name="connsiteY47" fmla="*/ 143907 h 194468"/>
                <a:gd name="connsiteX48" fmla="*/ 36314 w 471579"/>
                <a:gd name="connsiteY48" fmla="*/ 193913 h 194468"/>
                <a:gd name="connsiteX49" fmla="*/ 64095 w 471579"/>
                <a:gd name="connsiteY49" fmla="*/ 193913 h 194468"/>
                <a:gd name="connsiteX50" fmla="*/ 64095 w 471579"/>
                <a:gd name="connsiteY50" fmla="*/ 143907 h 194468"/>
                <a:gd name="connsiteX51" fmla="*/ 75207 w 471579"/>
                <a:gd name="connsiteY51" fmla="*/ 143907 h 194468"/>
                <a:gd name="connsiteX52" fmla="*/ 75207 w 471579"/>
                <a:gd name="connsiteY52" fmla="*/ 193913 h 194468"/>
                <a:gd name="connsiteX53" fmla="*/ 102989 w 471579"/>
                <a:gd name="connsiteY53" fmla="*/ 193913 h 194468"/>
                <a:gd name="connsiteX54" fmla="*/ 102989 w 471579"/>
                <a:gd name="connsiteY54" fmla="*/ 143907 h 194468"/>
                <a:gd name="connsiteX55" fmla="*/ 119657 w 471579"/>
                <a:gd name="connsiteY55" fmla="*/ 143907 h 194468"/>
                <a:gd name="connsiteX56" fmla="*/ 102989 w 471579"/>
                <a:gd name="connsiteY56" fmla="*/ 98346 h 194468"/>
                <a:gd name="connsiteX57" fmla="*/ 102989 w 471579"/>
                <a:gd name="connsiteY57" fmla="*/ 71120 h 194468"/>
                <a:gd name="connsiteX58" fmla="*/ 111879 w 471579"/>
                <a:gd name="connsiteY58" fmla="*/ 98346 h 194468"/>
                <a:gd name="connsiteX59" fmla="*/ 125214 w 471579"/>
                <a:gd name="connsiteY59" fmla="*/ 107791 h 194468"/>
                <a:gd name="connsiteX60" fmla="*/ 125214 w 471579"/>
                <a:gd name="connsiteY60" fmla="*/ 107791 h 194468"/>
                <a:gd name="connsiteX61" fmla="*/ 125214 w 471579"/>
                <a:gd name="connsiteY61" fmla="*/ 107791 h 194468"/>
                <a:gd name="connsiteX62" fmla="*/ 125214 w 471579"/>
                <a:gd name="connsiteY62" fmla="*/ 107791 h 194468"/>
                <a:gd name="connsiteX63" fmla="*/ 125214 w 471579"/>
                <a:gd name="connsiteY63" fmla="*/ 107791 h 194468"/>
                <a:gd name="connsiteX64" fmla="*/ 138549 w 471579"/>
                <a:gd name="connsiteY64" fmla="*/ 98346 h 194468"/>
                <a:gd name="connsiteX65" fmla="*/ 147439 w 471579"/>
                <a:gd name="connsiteY65" fmla="*/ 71120 h 194468"/>
                <a:gd name="connsiteX66" fmla="*/ 147439 w 471579"/>
                <a:gd name="connsiteY66" fmla="*/ 194469 h 194468"/>
                <a:gd name="connsiteX67" fmla="*/ 175220 w 471579"/>
                <a:gd name="connsiteY67" fmla="*/ 194469 h 194468"/>
                <a:gd name="connsiteX68" fmla="*/ 175220 w 471579"/>
                <a:gd name="connsiteY68" fmla="*/ 111125 h 194468"/>
                <a:gd name="connsiteX69" fmla="*/ 186332 w 471579"/>
                <a:gd name="connsiteY69" fmla="*/ 111125 h 194468"/>
                <a:gd name="connsiteX70" fmla="*/ 186332 w 471579"/>
                <a:gd name="connsiteY70" fmla="*/ 194469 h 194468"/>
                <a:gd name="connsiteX71" fmla="*/ 214114 w 471579"/>
                <a:gd name="connsiteY71" fmla="*/ 194469 h 194468"/>
                <a:gd name="connsiteX72" fmla="*/ 214114 w 471579"/>
                <a:gd name="connsiteY72" fmla="*/ 71676 h 194468"/>
                <a:gd name="connsiteX73" fmla="*/ 223004 w 471579"/>
                <a:gd name="connsiteY73" fmla="*/ 98901 h 194468"/>
                <a:gd name="connsiteX74" fmla="*/ 236339 w 471579"/>
                <a:gd name="connsiteY74" fmla="*/ 108347 h 194468"/>
                <a:gd name="connsiteX75" fmla="*/ 236339 w 471579"/>
                <a:gd name="connsiteY75" fmla="*/ 108347 h 194468"/>
                <a:gd name="connsiteX76" fmla="*/ 236339 w 471579"/>
                <a:gd name="connsiteY76" fmla="*/ 108347 h 194468"/>
                <a:gd name="connsiteX77" fmla="*/ 249674 w 471579"/>
                <a:gd name="connsiteY77" fmla="*/ 98901 h 194468"/>
                <a:gd name="connsiteX78" fmla="*/ 258564 w 471579"/>
                <a:gd name="connsiteY78" fmla="*/ 71676 h 194468"/>
                <a:gd name="connsiteX79" fmla="*/ 258564 w 471579"/>
                <a:gd name="connsiteY79" fmla="*/ 98901 h 194468"/>
                <a:gd name="connsiteX80" fmla="*/ 241895 w 471579"/>
                <a:gd name="connsiteY80" fmla="*/ 144463 h 194468"/>
                <a:gd name="connsiteX81" fmla="*/ 258564 w 471579"/>
                <a:gd name="connsiteY81" fmla="*/ 144463 h 194468"/>
                <a:gd name="connsiteX82" fmla="*/ 258564 w 471579"/>
                <a:gd name="connsiteY82" fmla="*/ 194469 h 194468"/>
                <a:gd name="connsiteX83" fmla="*/ 286345 w 471579"/>
                <a:gd name="connsiteY83" fmla="*/ 194469 h 194468"/>
                <a:gd name="connsiteX84" fmla="*/ 286345 w 471579"/>
                <a:gd name="connsiteY84" fmla="*/ 144463 h 194468"/>
                <a:gd name="connsiteX85" fmla="*/ 297457 w 471579"/>
                <a:gd name="connsiteY85" fmla="*/ 144463 h 194468"/>
                <a:gd name="connsiteX86" fmla="*/ 297457 w 471579"/>
                <a:gd name="connsiteY86" fmla="*/ 194469 h 194468"/>
                <a:gd name="connsiteX87" fmla="*/ 325239 w 471579"/>
                <a:gd name="connsiteY87" fmla="*/ 194469 h 194468"/>
                <a:gd name="connsiteX88" fmla="*/ 325239 w 471579"/>
                <a:gd name="connsiteY88" fmla="*/ 144463 h 194468"/>
                <a:gd name="connsiteX89" fmla="*/ 341907 w 471579"/>
                <a:gd name="connsiteY89" fmla="*/ 144463 h 194468"/>
                <a:gd name="connsiteX90" fmla="*/ 325239 w 471579"/>
                <a:gd name="connsiteY90" fmla="*/ 100013 h 194468"/>
                <a:gd name="connsiteX91" fmla="*/ 325239 w 471579"/>
                <a:gd name="connsiteY91" fmla="*/ 72231 h 194468"/>
                <a:gd name="connsiteX92" fmla="*/ 334129 w 471579"/>
                <a:gd name="connsiteY92" fmla="*/ 99457 h 194468"/>
                <a:gd name="connsiteX93" fmla="*/ 347464 w 471579"/>
                <a:gd name="connsiteY93" fmla="*/ 108902 h 194468"/>
                <a:gd name="connsiteX94" fmla="*/ 347464 w 471579"/>
                <a:gd name="connsiteY94" fmla="*/ 108902 h 194468"/>
                <a:gd name="connsiteX95" fmla="*/ 347464 w 471579"/>
                <a:gd name="connsiteY95" fmla="*/ 108902 h 194468"/>
                <a:gd name="connsiteX96" fmla="*/ 347464 w 471579"/>
                <a:gd name="connsiteY96" fmla="*/ 108902 h 194468"/>
                <a:gd name="connsiteX97" fmla="*/ 347464 w 471579"/>
                <a:gd name="connsiteY97" fmla="*/ 108902 h 194468"/>
                <a:gd name="connsiteX98" fmla="*/ 360799 w 471579"/>
                <a:gd name="connsiteY98" fmla="*/ 99457 h 194468"/>
                <a:gd name="connsiteX99" fmla="*/ 369689 w 471579"/>
                <a:gd name="connsiteY99" fmla="*/ 72231 h 194468"/>
                <a:gd name="connsiteX100" fmla="*/ 369689 w 471579"/>
                <a:gd name="connsiteY100" fmla="*/ 194469 h 194468"/>
                <a:gd name="connsiteX101" fmla="*/ 397470 w 471579"/>
                <a:gd name="connsiteY101" fmla="*/ 194469 h 194468"/>
                <a:gd name="connsiteX102" fmla="*/ 397470 w 471579"/>
                <a:gd name="connsiteY102" fmla="*/ 111125 h 194468"/>
                <a:gd name="connsiteX103" fmla="*/ 408582 w 471579"/>
                <a:gd name="connsiteY103" fmla="*/ 111125 h 194468"/>
                <a:gd name="connsiteX104" fmla="*/ 408582 w 471579"/>
                <a:gd name="connsiteY104" fmla="*/ 194469 h 194468"/>
                <a:gd name="connsiteX105" fmla="*/ 436364 w 471579"/>
                <a:gd name="connsiteY105" fmla="*/ 194469 h 194468"/>
                <a:gd name="connsiteX106" fmla="*/ 436364 w 471579"/>
                <a:gd name="connsiteY106" fmla="*/ 71676 h 194468"/>
                <a:gd name="connsiteX107" fmla="*/ 445254 w 471579"/>
                <a:gd name="connsiteY107" fmla="*/ 98901 h 194468"/>
                <a:gd name="connsiteX108" fmla="*/ 458589 w 471579"/>
                <a:gd name="connsiteY108" fmla="*/ 108347 h 194468"/>
                <a:gd name="connsiteX109" fmla="*/ 464700 w 471579"/>
                <a:gd name="connsiteY109" fmla="*/ 107236 h 194468"/>
                <a:gd name="connsiteX110" fmla="*/ 470812 w 471579"/>
                <a:gd name="connsiteY110" fmla="*/ 89456 h 19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71579" h="194468">
                  <a:moveTo>
                    <a:pt x="470812" y="89456"/>
                  </a:moveTo>
                  <a:lnTo>
                    <a:pt x="454144" y="38894"/>
                  </a:lnTo>
                  <a:lnTo>
                    <a:pt x="448587" y="22781"/>
                  </a:lnTo>
                  <a:cubicBezTo>
                    <a:pt x="448032" y="21114"/>
                    <a:pt x="447476" y="20002"/>
                    <a:pt x="446365" y="18336"/>
                  </a:cubicBezTo>
                  <a:cubicBezTo>
                    <a:pt x="437475" y="8890"/>
                    <a:pt x="425807" y="2778"/>
                    <a:pt x="412472" y="556"/>
                  </a:cubicBezTo>
                  <a:cubicBezTo>
                    <a:pt x="408582" y="0"/>
                    <a:pt x="405249" y="0"/>
                    <a:pt x="401915" y="0"/>
                  </a:cubicBezTo>
                  <a:cubicBezTo>
                    <a:pt x="398581" y="0"/>
                    <a:pt x="395247" y="0"/>
                    <a:pt x="392469" y="556"/>
                  </a:cubicBezTo>
                  <a:cubicBezTo>
                    <a:pt x="379134" y="2778"/>
                    <a:pt x="367466" y="8890"/>
                    <a:pt x="358576" y="18336"/>
                  </a:cubicBezTo>
                  <a:cubicBezTo>
                    <a:pt x="357465" y="19447"/>
                    <a:pt x="356354" y="21114"/>
                    <a:pt x="356354" y="22781"/>
                  </a:cubicBezTo>
                  <a:lnTo>
                    <a:pt x="350797" y="38894"/>
                  </a:lnTo>
                  <a:lnTo>
                    <a:pt x="346908" y="50562"/>
                  </a:lnTo>
                  <a:lnTo>
                    <a:pt x="342463" y="38894"/>
                  </a:lnTo>
                  <a:lnTo>
                    <a:pt x="336907" y="22781"/>
                  </a:lnTo>
                  <a:cubicBezTo>
                    <a:pt x="336351" y="21114"/>
                    <a:pt x="335795" y="20002"/>
                    <a:pt x="334684" y="18336"/>
                  </a:cubicBezTo>
                  <a:cubicBezTo>
                    <a:pt x="325794" y="8890"/>
                    <a:pt x="314126" y="2778"/>
                    <a:pt x="300791" y="556"/>
                  </a:cubicBezTo>
                  <a:cubicBezTo>
                    <a:pt x="297457" y="0"/>
                    <a:pt x="294124" y="0"/>
                    <a:pt x="290790" y="0"/>
                  </a:cubicBezTo>
                  <a:cubicBezTo>
                    <a:pt x="287456" y="0"/>
                    <a:pt x="284122" y="0"/>
                    <a:pt x="281344" y="556"/>
                  </a:cubicBezTo>
                  <a:cubicBezTo>
                    <a:pt x="268009" y="2778"/>
                    <a:pt x="256341" y="8890"/>
                    <a:pt x="247451" y="18336"/>
                  </a:cubicBezTo>
                  <a:cubicBezTo>
                    <a:pt x="246340" y="19447"/>
                    <a:pt x="245229" y="21114"/>
                    <a:pt x="245229" y="22781"/>
                  </a:cubicBezTo>
                  <a:lnTo>
                    <a:pt x="239672" y="38894"/>
                  </a:lnTo>
                  <a:lnTo>
                    <a:pt x="235783" y="50562"/>
                  </a:lnTo>
                  <a:lnTo>
                    <a:pt x="231338" y="38894"/>
                  </a:lnTo>
                  <a:lnTo>
                    <a:pt x="225782" y="22781"/>
                  </a:lnTo>
                  <a:cubicBezTo>
                    <a:pt x="225226" y="21114"/>
                    <a:pt x="224670" y="20002"/>
                    <a:pt x="223559" y="18336"/>
                  </a:cubicBezTo>
                  <a:cubicBezTo>
                    <a:pt x="214669" y="8890"/>
                    <a:pt x="203001" y="2778"/>
                    <a:pt x="189666" y="556"/>
                  </a:cubicBezTo>
                  <a:cubicBezTo>
                    <a:pt x="186332" y="0"/>
                    <a:pt x="182999" y="0"/>
                    <a:pt x="179665" y="0"/>
                  </a:cubicBezTo>
                  <a:cubicBezTo>
                    <a:pt x="176331" y="0"/>
                    <a:pt x="172997" y="0"/>
                    <a:pt x="170219" y="556"/>
                  </a:cubicBezTo>
                  <a:cubicBezTo>
                    <a:pt x="156884" y="2778"/>
                    <a:pt x="145216" y="8890"/>
                    <a:pt x="136326" y="18336"/>
                  </a:cubicBezTo>
                  <a:cubicBezTo>
                    <a:pt x="135215" y="19447"/>
                    <a:pt x="134104" y="21114"/>
                    <a:pt x="134104" y="22781"/>
                  </a:cubicBezTo>
                  <a:lnTo>
                    <a:pt x="128547" y="38894"/>
                  </a:lnTo>
                  <a:lnTo>
                    <a:pt x="124658" y="50562"/>
                  </a:lnTo>
                  <a:lnTo>
                    <a:pt x="120213" y="38894"/>
                  </a:lnTo>
                  <a:lnTo>
                    <a:pt x="114657" y="22781"/>
                  </a:lnTo>
                  <a:cubicBezTo>
                    <a:pt x="114101" y="21114"/>
                    <a:pt x="113545" y="20002"/>
                    <a:pt x="112434" y="18336"/>
                  </a:cubicBezTo>
                  <a:cubicBezTo>
                    <a:pt x="103544" y="8890"/>
                    <a:pt x="91876" y="2778"/>
                    <a:pt x="78541" y="556"/>
                  </a:cubicBezTo>
                  <a:cubicBezTo>
                    <a:pt x="74652" y="0"/>
                    <a:pt x="71874" y="0"/>
                    <a:pt x="68540" y="0"/>
                  </a:cubicBezTo>
                  <a:cubicBezTo>
                    <a:pt x="65206" y="0"/>
                    <a:pt x="61872" y="0"/>
                    <a:pt x="59094" y="556"/>
                  </a:cubicBezTo>
                  <a:cubicBezTo>
                    <a:pt x="45759" y="2778"/>
                    <a:pt x="34091" y="8890"/>
                    <a:pt x="25201" y="18336"/>
                  </a:cubicBezTo>
                  <a:cubicBezTo>
                    <a:pt x="24090" y="19447"/>
                    <a:pt x="22979" y="21114"/>
                    <a:pt x="22979" y="22781"/>
                  </a:cubicBezTo>
                  <a:lnTo>
                    <a:pt x="17422" y="38894"/>
                  </a:lnTo>
                  <a:lnTo>
                    <a:pt x="754" y="89456"/>
                  </a:lnTo>
                  <a:cubicBezTo>
                    <a:pt x="-1469" y="96123"/>
                    <a:pt x="1309" y="103902"/>
                    <a:pt x="7977" y="107236"/>
                  </a:cubicBezTo>
                  <a:cubicBezTo>
                    <a:pt x="10199" y="108347"/>
                    <a:pt x="11866" y="108347"/>
                    <a:pt x="14089" y="108347"/>
                  </a:cubicBezTo>
                  <a:cubicBezTo>
                    <a:pt x="19645" y="108347"/>
                    <a:pt x="25201" y="104457"/>
                    <a:pt x="27424" y="98901"/>
                  </a:cubicBezTo>
                  <a:lnTo>
                    <a:pt x="36314" y="71676"/>
                  </a:lnTo>
                  <a:lnTo>
                    <a:pt x="36314" y="99457"/>
                  </a:lnTo>
                  <a:lnTo>
                    <a:pt x="19645" y="143907"/>
                  </a:lnTo>
                  <a:lnTo>
                    <a:pt x="36314" y="143907"/>
                  </a:lnTo>
                  <a:lnTo>
                    <a:pt x="36314" y="193913"/>
                  </a:lnTo>
                  <a:lnTo>
                    <a:pt x="64095" y="193913"/>
                  </a:lnTo>
                  <a:lnTo>
                    <a:pt x="64095" y="143907"/>
                  </a:lnTo>
                  <a:lnTo>
                    <a:pt x="75207" y="143907"/>
                  </a:lnTo>
                  <a:lnTo>
                    <a:pt x="75207" y="193913"/>
                  </a:lnTo>
                  <a:lnTo>
                    <a:pt x="102989" y="193913"/>
                  </a:lnTo>
                  <a:lnTo>
                    <a:pt x="102989" y="143907"/>
                  </a:lnTo>
                  <a:lnTo>
                    <a:pt x="119657" y="143907"/>
                  </a:lnTo>
                  <a:lnTo>
                    <a:pt x="102989" y="98346"/>
                  </a:lnTo>
                  <a:lnTo>
                    <a:pt x="102989" y="71120"/>
                  </a:lnTo>
                  <a:lnTo>
                    <a:pt x="111879" y="98346"/>
                  </a:lnTo>
                  <a:cubicBezTo>
                    <a:pt x="113545" y="103902"/>
                    <a:pt x="119102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lnTo>
                    <a:pt x="125214" y="107791"/>
                  </a:lnTo>
                  <a:lnTo>
                    <a:pt x="125214" y="107791"/>
                  </a:lnTo>
                  <a:cubicBezTo>
                    <a:pt x="130770" y="107791"/>
                    <a:pt x="136326" y="103902"/>
                    <a:pt x="138549" y="98346"/>
                  </a:cubicBezTo>
                  <a:lnTo>
                    <a:pt x="147439" y="71120"/>
                  </a:lnTo>
                  <a:lnTo>
                    <a:pt x="147439" y="194469"/>
                  </a:lnTo>
                  <a:lnTo>
                    <a:pt x="175220" y="194469"/>
                  </a:lnTo>
                  <a:lnTo>
                    <a:pt x="175220" y="111125"/>
                  </a:lnTo>
                  <a:lnTo>
                    <a:pt x="186332" y="111125"/>
                  </a:lnTo>
                  <a:lnTo>
                    <a:pt x="186332" y="194469"/>
                  </a:lnTo>
                  <a:lnTo>
                    <a:pt x="214114" y="194469"/>
                  </a:lnTo>
                  <a:lnTo>
                    <a:pt x="214114" y="71676"/>
                  </a:lnTo>
                  <a:lnTo>
                    <a:pt x="223004" y="98901"/>
                  </a:lnTo>
                  <a:cubicBezTo>
                    <a:pt x="225226" y="105013"/>
                    <a:pt x="230227" y="108347"/>
                    <a:pt x="236339" y="108347"/>
                  </a:cubicBezTo>
                  <a:lnTo>
                    <a:pt x="236339" y="108347"/>
                  </a:lnTo>
                  <a:cubicBezTo>
                    <a:pt x="236339" y="108347"/>
                    <a:pt x="236339" y="108347"/>
                    <a:pt x="236339" y="108347"/>
                  </a:cubicBezTo>
                  <a:cubicBezTo>
                    <a:pt x="241895" y="108347"/>
                    <a:pt x="247451" y="104457"/>
                    <a:pt x="249674" y="98901"/>
                  </a:cubicBezTo>
                  <a:lnTo>
                    <a:pt x="258564" y="71676"/>
                  </a:lnTo>
                  <a:lnTo>
                    <a:pt x="258564" y="98901"/>
                  </a:lnTo>
                  <a:lnTo>
                    <a:pt x="241895" y="144463"/>
                  </a:lnTo>
                  <a:lnTo>
                    <a:pt x="258564" y="144463"/>
                  </a:lnTo>
                  <a:lnTo>
                    <a:pt x="258564" y="194469"/>
                  </a:lnTo>
                  <a:lnTo>
                    <a:pt x="286345" y="194469"/>
                  </a:lnTo>
                  <a:lnTo>
                    <a:pt x="286345" y="144463"/>
                  </a:lnTo>
                  <a:lnTo>
                    <a:pt x="297457" y="144463"/>
                  </a:lnTo>
                  <a:lnTo>
                    <a:pt x="297457" y="194469"/>
                  </a:lnTo>
                  <a:lnTo>
                    <a:pt x="325239" y="194469"/>
                  </a:lnTo>
                  <a:lnTo>
                    <a:pt x="325239" y="144463"/>
                  </a:lnTo>
                  <a:lnTo>
                    <a:pt x="341907" y="144463"/>
                  </a:lnTo>
                  <a:lnTo>
                    <a:pt x="325239" y="100013"/>
                  </a:lnTo>
                  <a:lnTo>
                    <a:pt x="325239" y="72231"/>
                  </a:lnTo>
                  <a:lnTo>
                    <a:pt x="334129" y="99457"/>
                  </a:lnTo>
                  <a:cubicBezTo>
                    <a:pt x="335795" y="105013"/>
                    <a:pt x="341352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53020" y="108902"/>
                    <a:pt x="358576" y="105013"/>
                    <a:pt x="360799" y="99457"/>
                  </a:cubicBezTo>
                  <a:lnTo>
                    <a:pt x="369689" y="72231"/>
                  </a:lnTo>
                  <a:lnTo>
                    <a:pt x="369689" y="194469"/>
                  </a:lnTo>
                  <a:lnTo>
                    <a:pt x="397470" y="194469"/>
                  </a:lnTo>
                  <a:lnTo>
                    <a:pt x="397470" y="111125"/>
                  </a:lnTo>
                  <a:lnTo>
                    <a:pt x="408582" y="111125"/>
                  </a:lnTo>
                  <a:lnTo>
                    <a:pt x="408582" y="194469"/>
                  </a:lnTo>
                  <a:lnTo>
                    <a:pt x="436364" y="194469"/>
                  </a:lnTo>
                  <a:lnTo>
                    <a:pt x="436364" y="71676"/>
                  </a:lnTo>
                  <a:lnTo>
                    <a:pt x="445254" y="98901"/>
                  </a:lnTo>
                  <a:cubicBezTo>
                    <a:pt x="446920" y="104457"/>
                    <a:pt x="452477" y="108347"/>
                    <a:pt x="458589" y="108347"/>
                  </a:cubicBezTo>
                  <a:cubicBezTo>
                    <a:pt x="460811" y="108347"/>
                    <a:pt x="462478" y="107791"/>
                    <a:pt x="464700" y="107236"/>
                  </a:cubicBezTo>
                  <a:cubicBezTo>
                    <a:pt x="470257" y="103902"/>
                    <a:pt x="473035" y="96123"/>
                    <a:pt x="470812" y="89456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8A6C8304-30C6-2836-8004-B5755B2D8634}"/>
                </a:ext>
              </a:extLst>
            </p:cNvPr>
            <p:cNvSpPr/>
            <p:nvPr/>
          </p:nvSpPr>
          <p:spPr>
            <a:xfrm>
              <a:off x="377885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7A290671-A212-955B-9904-DCBDFF991E1D}"/>
                </a:ext>
              </a:extLst>
            </p:cNvPr>
            <p:cNvSpPr/>
            <p:nvPr/>
          </p:nvSpPr>
          <p:spPr>
            <a:xfrm>
              <a:off x="400110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3C15C56C-512F-F8B8-5BCE-6C8CBB68E6FF}"/>
                </a:ext>
              </a:extLst>
            </p:cNvPr>
            <p:cNvSpPr/>
            <p:nvPr/>
          </p:nvSpPr>
          <p:spPr>
            <a:xfrm>
              <a:off x="388997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9" name="標題 1">
            <a:extLst>
              <a:ext uri="{FF2B5EF4-FFF2-40B4-BE49-F238E27FC236}">
                <a16:creationId xmlns:a16="http://schemas.microsoft.com/office/drawing/2014/main" id="{791C440F-C5B2-1D5B-6DFC-B82C0409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67" y="522803"/>
            <a:ext cx="2786013" cy="535531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圖表分析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81DB831-4C33-BDD1-DBE0-EFC1766BB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30266"/>
              </p:ext>
            </p:extLst>
          </p:nvPr>
        </p:nvGraphicFramePr>
        <p:xfrm>
          <a:off x="136645" y="5461803"/>
          <a:ext cx="2284044" cy="928768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793065">
                  <a:extLst>
                    <a:ext uri="{9D8B030D-6E8A-4147-A177-3AD203B41FA5}">
                      <a16:colId xmlns:a16="http://schemas.microsoft.com/office/drawing/2014/main" val="1281461749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175336953"/>
                    </a:ext>
                  </a:extLst>
                </a:gridCol>
                <a:gridCol w="719454">
                  <a:extLst>
                    <a:ext uri="{9D8B030D-6E8A-4147-A177-3AD203B41FA5}">
                      <a16:colId xmlns:a16="http://schemas.microsoft.com/office/drawing/2014/main" val="1531493800"/>
                    </a:ext>
                  </a:extLst>
                </a:gridCol>
              </a:tblGrid>
              <a:tr h="23219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業者名稱</a:t>
                      </a:r>
                      <a:endParaRPr lang="zh-TW" altLang="en-US" sz="10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用戶數</a:t>
                      </a:r>
                      <a:endParaRPr lang="zh-TW" altLang="en-US" sz="10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基地臺</a:t>
                      </a:r>
                      <a:endParaRPr lang="zh-TW" altLang="en-US" sz="10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8138075"/>
                  </a:ext>
                </a:extLst>
              </a:tr>
              <a:tr h="23219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中華電信</a:t>
                      </a:r>
                      <a:endParaRPr lang="zh-TW" altLang="en-US" sz="10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11,177,405 </a:t>
                      </a:r>
                      <a:endParaRPr lang="en-US" altLang="zh-TW" sz="10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33,958 </a:t>
                      </a:r>
                      <a:endParaRPr lang="en-US" altLang="zh-TW" sz="10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1053701"/>
                  </a:ext>
                </a:extLst>
              </a:tr>
              <a:tr h="23219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台灣大哥大</a:t>
                      </a:r>
                      <a:endParaRPr lang="zh-TW" altLang="en-US" sz="10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9,432,790 </a:t>
                      </a:r>
                      <a:endParaRPr lang="en-US" altLang="zh-TW" sz="10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33,683 </a:t>
                      </a:r>
                      <a:endParaRPr lang="en-US" altLang="zh-TW" sz="10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4585569"/>
                  </a:ext>
                </a:extLst>
              </a:tr>
              <a:tr h="23219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遠傳電信</a:t>
                      </a:r>
                      <a:endParaRPr lang="zh-TW" altLang="en-US" sz="10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9,066,586 </a:t>
                      </a:r>
                      <a:endParaRPr lang="en-US" altLang="zh-TW" sz="10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30,664 </a:t>
                      </a:r>
                      <a:endParaRPr lang="en-US" altLang="zh-TW" sz="10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2807939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F154FE23-7BD3-86BA-BB24-0E301A7E0D4D}"/>
              </a:ext>
            </a:extLst>
          </p:cNvPr>
          <p:cNvSpPr txBox="1"/>
          <p:nvPr/>
        </p:nvSpPr>
        <p:spPr>
          <a:xfrm>
            <a:off x="3657379" y="673354"/>
            <a:ext cx="4400908" cy="594338"/>
          </a:xfrm>
          <a:prstGeom prst="roundRect">
            <a:avLst>
              <a:gd name="adj" fmla="val 8615"/>
            </a:avLst>
          </a:prstGeom>
          <a:solidFill>
            <a:schemeClr val="bg1">
              <a:alpha val="50000"/>
            </a:schemeClr>
          </a:solidFill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zh-TW" altLang="en-US" dirty="0"/>
              <a:t>中華電信</a:t>
            </a:r>
            <a:r>
              <a:rPr lang="en-US" altLang="zh-TW" dirty="0"/>
              <a:t>-</a:t>
            </a:r>
            <a:r>
              <a:rPr lang="zh-TW" altLang="en-US" dirty="0"/>
              <a:t>平均每一座基地台服務的用戶最多。</a:t>
            </a:r>
            <a:endParaRPr lang="en-US" alt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BDBB72-47D0-DA38-B950-0F3BC60E4E3A}"/>
              </a:ext>
            </a:extLst>
          </p:cNvPr>
          <p:cNvSpPr txBox="1"/>
          <p:nvPr/>
        </p:nvSpPr>
        <p:spPr>
          <a:xfrm>
            <a:off x="253889" y="3054098"/>
            <a:ext cx="2049555" cy="1475518"/>
          </a:xfrm>
          <a:prstGeom prst="roundRect">
            <a:avLst>
              <a:gd name="adj" fmla="val 9230"/>
            </a:avLst>
          </a:prstGeom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TW" altLang="en-US" sz="1400" dirty="0"/>
              <a:t>越多人使用不一定網路就會越慢，若多人使用 相對可能就會更高品質的服務及管理。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222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0A435F3-6E0F-D412-2FEF-490900020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9226" y="1457995"/>
            <a:ext cx="7200000" cy="540000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E902D-BD9D-D5A4-1516-5B8AF48D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C28C83-72A1-F4F5-B1CF-CDACCC561A41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4C57618-B7F3-91BE-7590-D7FCE7DE9060}"/>
              </a:ext>
            </a:extLst>
          </p:cNvPr>
          <p:cNvSpPr/>
          <p:nvPr/>
        </p:nvSpPr>
        <p:spPr>
          <a:xfrm flipH="1" flipV="1">
            <a:off x="365134" y="2148386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D716006-6B9E-6ACF-D164-FBDAA79D1619}"/>
              </a:ext>
            </a:extLst>
          </p:cNvPr>
          <p:cNvCxnSpPr>
            <a:cxnSpLocks/>
            <a:stCxn id="6" idx="4"/>
          </p:cNvCxnSpPr>
          <p:nvPr/>
        </p:nvCxnSpPr>
        <p:spPr>
          <a:xfrm flipH="1" flipV="1">
            <a:off x="452437" y="5"/>
            <a:ext cx="2697" cy="2148381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9945863-1604-7CC6-539A-E94B553A595A}"/>
              </a:ext>
            </a:extLst>
          </p:cNvPr>
          <p:cNvCxnSpPr>
            <a:cxnSpLocks/>
            <a:stCxn id="5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91E4CCA9-C8A2-9428-AC82-98C2634A2C4C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D92FE34-EB88-55F2-8D22-033C70DCF968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DD0457F-AE72-47FC-CD5C-C836D5BAC780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02EEE5B-5BAF-CE44-49AD-A77A27E6DDF8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47D24F4-A133-543E-5D48-352A36987A6A}"/>
              </a:ext>
            </a:extLst>
          </p:cNvPr>
          <p:cNvGrpSpPr/>
          <p:nvPr/>
        </p:nvGrpSpPr>
        <p:grpSpPr>
          <a:xfrm>
            <a:off x="275344" y="308876"/>
            <a:ext cx="1003323" cy="1003323"/>
            <a:chOff x="-1661081" y="2456085"/>
            <a:chExt cx="100332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5" name="Google Shape;2599;p30">
              <a:extLst>
                <a:ext uri="{FF2B5EF4-FFF2-40B4-BE49-F238E27FC236}">
                  <a16:creationId xmlns:a16="http://schemas.microsoft.com/office/drawing/2014/main" id="{14AC0804-1C47-EAB2-9FF4-8A275E77A52B}"/>
                </a:ext>
              </a:extLst>
            </p:cNvPr>
            <p:cNvSpPr/>
            <p:nvPr/>
          </p:nvSpPr>
          <p:spPr>
            <a:xfrm>
              <a:off x="-1661081" y="2456085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2DE25DB-DFD4-3B61-9FA1-6A2502D263CE}"/>
                </a:ext>
              </a:extLst>
            </p:cNvPr>
            <p:cNvGrpSpPr/>
            <p:nvPr/>
          </p:nvGrpSpPr>
          <p:grpSpPr>
            <a:xfrm>
              <a:off x="-1487768" y="2704432"/>
              <a:ext cx="648968" cy="522966"/>
              <a:chOff x="6139964" y="2413401"/>
              <a:chExt cx="687926" cy="55436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C088EE-1665-F286-08C2-2E6D8A0EF149}"/>
                  </a:ext>
                </a:extLst>
              </p:cNvPr>
              <p:cNvSpPr/>
              <p:nvPr/>
            </p:nvSpPr>
            <p:spPr>
              <a:xfrm>
                <a:off x="6165850" y="2441013"/>
                <a:ext cx="635000" cy="376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5" name="Google Shape;1526;p18">
                <a:extLst>
                  <a:ext uri="{FF2B5EF4-FFF2-40B4-BE49-F238E27FC236}">
                    <a16:creationId xmlns:a16="http://schemas.microsoft.com/office/drawing/2014/main" id="{9293C15A-A99C-0EE3-0C93-92617224A946}"/>
                  </a:ext>
                </a:extLst>
              </p:cNvPr>
              <p:cNvSpPr/>
              <p:nvPr/>
            </p:nvSpPr>
            <p:spPr>
              <a:xfrm>
                <a:off x="6139964" y="2413401"/>
                <a:ext cx="687926" cy="478330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6" name="Google Shape;1527;p18">
                <a:extLst>
                  <a:ext uri="{FF2B5EF4-FFF2-40B4-BE49-F238E27FC236}">
                    <a16:creationId xmlns:a16="http://schemas.microsoft.com/office/drawing/2014/main" id="{D13B5495-0292-33FC-8B0F-9F8B3A756C14}"/>
                  </a:ext>
                </a:extLst>
              </p:cNvPr>
              <p:cNvSpPr/>
              <p:nvPr/>
            </p:nvSpPr>
            <p:spPr>
              <a:xfrm>
                <a:off x="6144917" y="2810870"/>
                <a:ext cx="682973" cy="66427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7" name="Google Shape;1528;p18">
                <a:extLst>
                  <a:ext uri="{FF2B5EF4-FFF2-40B4-BE49-F238E27FC236}">
                    <a16:creationId xmlns:a16="http://schemas.microsoft.com/office/drawing/2014/main" id="{9EB0A9F6-CC16-45C9-0834-212F683086FF}"/>
                  </a:ext>
                </a:extLst>
              </p:cNvPr>
              <p:cNvSpPr/>
              <p:nvPr/>
            </p:nvSpPr>
            <p:spPr>
              <a:xfrm>
                <a:off x="6429205" y="2817586"/>
                <a:ext cx="139014" cy="13574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8" name="Google Shape;1529;p18">
                <a:extLst>
                  <a:ext uri="{FF2B5EF4-FFF2-40B4-BE49-F238E27FC236}">
                    <a16:creationId xmlns:a16="http://schemas.microsoft.com/office/drawing/2014/main" id="{FFB3BD95-DCDB-C1BE-1790-305A8BF508F4}"/>
                  </a:ext>
                </a:extLst>
              </p:cNvPr>
              <p:cNvSpPr/>
              <p:nvPr/>
            </p:nvSpPr>
            <p:spPr>
              <a:xfrm>
                <a:off x="6308929" y="2933088"/>
                <a:ext cx="387441" cy="34673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9" name="Google Shape;1530;p18">
                <a:extLst>
                  <a:ext uri="{FF2B5EF4-FFF2-40B4-BE49-F238E27FC236}">
                    <a16:creationId xmlns:a16="http://schemas.microsoft.com/office/drawing/2014/main" id="{F0F1C8DA-6935-F131-F515-CB6E40B3F596}"/>
                  </a:ext>
                </a:extLst>
              </p:cNvPr>
              <p:cNvSpPr/>
              <p:nvPr/>
            </p:nvSpPr>
            <p:spPr>
              <a:xfrm>
                <a:off x="6250783" y="2630915"/>
                <a:ext cx="118315" cy="116476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0" name="Google Shape;1531;p18">
                <a:extLst>
                  <a:ext uri="{FF2B5EF4-FFF2-40B4-BE49-F238E27FC236}">
                    <a16:creationId xmlns:a16="http://schemas.microsoft.com/office/drawing/2014/main" id="{9D6025BB-9ED5-94D0-E47A-580D04B65A3B}"/>
                  </a:ext>
                </a:extLst>
              </p:cNvPr>
              <p:cNvSpPr/>
              <p:nvPr/>
            </p:nvSpPr>
            <p:spPr>
              <a:xfrm>
                <a:off x="6418372" y="2575093"/>
                <a:ext cx="11831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1" name="Google Shape;1532;p18">
                <a:extLst>
                  <a:ext uri="{FF2B5EF4-FFF2-40B4-BE49-F238E27FC236}">
                    <a16:creationId xmlns:a16="http://schemas.microsoft.com/office/drawing/2014/main" id="{41A5F60E-B130-C72E-87C4-2C58BD8BA19D}"/>
                  </a:ext>
                </a:extLst>
              </p:cNvPr>
              <p:cNvSpPr/>
              <p:nvPr/>
            </p:nvSpPr>
            <p:spPr>
              <a:xfrm>
                <a:off x="6584966" y="2516384"/>
                <a:ext cx="118315" cy="230034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782705C-B9F1-2F52-C997-5C10B2050A44}"/>
              </a:ext>
            </a:extLst>
          </p:cNvPr>
          <p:cNvGrpSpPr/>
          <p:nvPr/>
        </p:nvGrpSpPr>
        <p:grpSpPr>
          <a:xfrm>
            <a:off x="5103199" y="65167"/>
            <a:ext cx="1040426" cy="379358"/>
            <a:chOff x="1300611" y="5411354"/>
            <a:chExt cx="676042" cy="24649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D4594F8-7B4E-A427-FA04-004F97A7F11E}"/>
                </a:ext>
              </a:extLst>
            </p:cNvPr>
            <p:cNvGrpSpPr/>
            <p:nvPr/>
          </p:nvGrpSpPr>
          <p:grpSpPr>
            <a:xfrm>
              <a:off x="1300611" y="5449952"/>
              <a:ext cx="242550" cy="207899"/>
              <a:chOff x="1409355" y="5292020"/>
              <a:chExt cx="242550" cy="207899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0F2872A3-98E0-0F09-F357-F38B3B7B6052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37013A30-CF0B-973D-E8DB-EE0A6E232E72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5B36F2C-5B64-6F04-C6A9-D7BBC1F82F92}"/>
                </a:ext>
              </a:extLst>
            </p:cNvPr>
            <p:cNvGrpSpPr/>
            <p:nvPr/>
          </p:nvGrpSpPr>
          <p:grpSpPr>
            <a:xfrm>
              <a:off x="1500633" y="5411354"/>
              <a:ext cx="287580" cy="246497"/>
              <a:chOff x="1609377" y="5246989"/>
              <a:chExt cx="287580" cy="246497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6" name="手繪多邊形: 圖案 15">
                <a:extLst>
                  <a:ext uri="{FF2B5EF4-FFF2-40B4-BE49-F238E27FC236}">
                    <a16:creationId xmlns:a16="http://schemas.microsoft.com/office/drawing/2014/main" id="{86D58BA2-B6A7-54DE-B57D-10975BA0BB57}"/>
                  </a:ext>
                </a:extLst>
              </p:cNvPr>
              <p:cNvSpPr/>
              <p:nvPr/>
            </p:nvSpPr>
            <p:spPr>
              <a:xfrm>
                <a:off x="1609377" y="5246989"/>
                <a:ext cx="287580" cy="149952"/>
              </a:xfrm>
              <a:custGeom>
                <a:avLst/>
                <a:gdLst>
                  <a:gd name="connsiteX0" fmla="*/ 143790 w 287580"/>
                  <a:gd name="connsiteY0" fmla="*/ 0 h 149952"/>
                  <a:gd name="connsiteX1" fmla="*/ 143790 w 287580"/>
                  <a:gd name="connsiteY1" fmla="*/ 0 h 149952"/>
                  <a:gd name="connsiteX2" fmla="*/ 0 w 287580"/>
                  <a:gd name="connsiteY2" fmla="*/ 136943 h 149952"/>
                  <a:gd name="connsiteX3" fmla="*/ 15406 w 287580"/>
                  <a:gd name="connsiteY3" fmla="*/ 149952 h 149952"/>
                  <a:gd name="connsiteX4" fmla="*/ 143790 w 287580"/>
                  <a:gd name="connsiteY4" fmla="*/ 28073 h 149952"/>
                  <a:gd name="connsiteX5" fmla="*/ 143790 w 287580"/>
                  <a:gd name="connsiteY5" fmla="*/ 28073 h 149952"/>
                  <a:gd name="connsiteX6" fmla="*/ 272174 w 287580"/>
                  <a:gd name="connsiteY6" fmla="*/ 149952 h 149952"/>
                  <a:gd name="connsiteX7" fmla="*/ 287580 w 287580"/>
                  <a:gd name="connsiteY7" fmla="*/ 136943 h 14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580" h="149952">
                    <a:moveTo>
                      <a:pt x="143790" y="0"/>
                    </a:moveTo>
                    <a:lnTo>
                      <a:pt x="143790" y="0"/>
                    </a:lnTo>
                    <a:lnTo>
                      <a:pt x="0" y="136943"/>
                    </a:lnTo>
                    <a:lnTo>
                      <a:pt x="15406" y="149952"/>
                    </a:lnTo>
                    <a:lnTo>
                      <a:pt x="143790" y="28073"/>
                    </a:lnTo>
                    <a:lnTo>
                      <a:pt x="143790" y="28073"/>
                    </a:lnTo>
                    <a:lnTo>
                      <a:pt x="272174" y="149952"/>
                    </a:lnTo>
                    <a:lnTo>
                      <a:pt x="287580" y="136943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054DF3F6-DB40-2E63-BE22-D92CEFFEB6A5}"/>
                  </a:ext>
                </a:extLst>
              </p:cNvPr>
              <p:cNvSpPr/>
              <p:nvPr/>
            </p:nvSpPr>
            <p:spPr>
              <a:xfrm>
                <a:off x="1650460" y="5294235"/>
                <a:ext cx="205414" cy="199251"/>
              </a:xfrm>
              <a:custGeom>
                <a:avLst/>
                <a:gdLst>
                  <a:gd name="connsiteX0" fmla="*/ 0 w 205414"/>
                  <a:gd name="connsiteY0" fmla="*/ 97572 h 199251"/>
                  <a:gd name="connsiteX1" fmla="*/ 0 w 205414"/>
                  <a:gd name="connsiteY1" fmla="*/ 199252 h 199251"/>
                  <a:gd name="connsiteX2" fmla="*/ 82166 w 205414"/>
                  <a:gd name="connsiteY2" fmla="*/ 199252 h 199251"/>
                  <a:gd name="connsiteX3" fmla="*/ 82166 w 205414"/>
                  <a:gd name="connsiteY3" fmla="*/ 113663 h 199251"/>
                  <a:gd name="connsiteX4" fmla="*/ 123249 w 205414"/>
                  <a:gd name="connsiteY4" fmla="*/ 113663 h 199251"/>
                  <a:gd name="connsiteX5" fmla="*/ 123249 w 205414"/>
                  <a:gd name="connsiteY5" fmla="*/ 199252 h 199251"/>
                  <a:gd name="connsiteX6" fmla="*/ 205414 w 205414"/>
                  <a:gd name="connsiteY6" fmla="*/ 199252 h 199251"/>
                  <a:gd name="connsiteX7" fmla="*/ 205414 w 205414"/>
                  <a:gd name="connsiteY7" fmla="*/ 97572 h 199251"/>
                  <a:gd name="connsiteX8" fmla="*/ 102707 w 205414"/>
                  <a:gd name="connsiteY8" fmla="*/ 0 h 199251"/>
                  <a:gd name="connsiteX9" fmla="*/ 0 w 205414"/>
                  <a:gd name="connsiteY9" fmla="*/ 97572 h 19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414" h="199251">
                    <a:moveTo>
                      <a:pt x="0" y="97572"/>
                    </a:moveTo>
                    <a:lnTo>
                      <a:pt x="0" y="199252"/>
                    </a:lnTo>
                    <a:lnTo>
                      <a:pt x="82166" y="199252"/>
                    </a:lnTo>
                    <a:lnTo>
                      <a:pt x="82166" y="113663"/>
                    </a:lnTo>
                    <a:lnTo>
                      <a:pt x="123249" y="113663"/>
                    </a:lnTo>
                    <a:lnTo>
                      <a:pt x="123249" y="199252"/>
                    </a:lnTo>
                    <a:lnTo>
                      <a:pt x="205414" y="199252"/>
                    </a:lnTo>
                    <a:lnTo>
                      <a:pt x="205414" y="97572"/>
                    </a:lnTo>
                    <a:lnTo>
                      <a:pt x="102707" y="0"/>
                    </a:lnTo>
                    <a:lnTo>
                      <a:pt x="0" y="97572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898ED08-49CF-136F-86A8-FF13D32140D5}"/>
                </a:ext>
              </a:extLst>
            </p:cNvPr>
            <p:cNvGrpSpPr/>
            <p:nvPr/>
          </p:nvGrpSpPr>
          <p:grpSpPr>
            <a:xfrm>
              <a:off x="1734103" y="5449952"/>
              <a:ext cx="242550" cy="207899"/>
              <a:chOff x="1409355" y="5292020"/>
              <a:chExt cx="242550" cy="207899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4" name="手繪多邊形: 圖案 13">
                <a:extLst>
                  <a:ext uri="{FF2B5EF4-FFF2-40B4-BE49-F238E27FC236}">
                    <a16:creationId xmlns:a16="http://schemas.microsoft.com/office/drawing/2014/main" id="{6A7DEEE2-608D-92B0-36BF-74FB19D0C1F4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15" name="手繪多邊形: 圖案 14">
                <a:extLst>
                  <a:ext uri="{FF2B5EF4-FFF2-40B4-BE49-F238E27FC236}">
                    <a16:creationId xmlns:a16="http://schemas.microsoft.com/office/drawing/2014/main" id="{D55D219D-92A1-1B24-3A6E-A6345D0CF104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82018A70-8285-5CF6-D456-5D2F4CDE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67" y="522803"/>
            <a:ext cx="2786013" cy="535531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圖表分析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B61474D7-A583-EDF6-75AB-873548E8E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7892"/>
              </p:ext>
            </p:extLst>
          </p:nvPr>
        </p:nvGraphicFramePr>
        <p:xfrm>
          <a:off x="5837485" y="777694"/>
          <a:ext cx="3138706" cy="95250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837776">
                  <a:extLst>
                    <a:ext uri="{9D8B030D-6E8A-4147-A177-3AD203B41FA5}">
                      <a16:colId xmlns:a16="http://schemas.microsoft.com/office/drawing/2014/main" val="2515855934"/>
                    </a:ext>
                  </a:extLst>
                </a:gridCol>
                <a:gridCol w="460186">
                  <a:extLst>
                    <a:ext uri="{9D8B030D-6E8A-4147-A177-3AD203B41FA5}">
                      <a16:colId xmlns:a16="http://schemas.microsoft.com/office/drawing/2014/main" val="2065087170"/>
                    </a:ext>
                  </a:extLst>
                </a:gridCol>
                <a:gridCol w="460186">
                  <a:extLst>
                    <a:ext uri="{9D8B030D-6E8A-4147-A177-3AD203B41FA5}">
                      <a16:colId xmlns:a16="http://schemas.microsoft.com/office/drawing/2014/main" val="2496599405"/>
                    </a:ext>
                  </a:extLst>
                </a:gridCol>
                <a:gridCol w="460186">
                  <a:extLst>
                    <a:ext uri="{9D8B030D-6E8A-4147-A177-3AD203B41FA5}">
                      <a16:colId xmlns:a16="http://schemas.microsoft.com/office/drawing/2014/main" val="2500128643"/>
                    </a:ext>
                  </a:extLst>
                </a:gridCol>
                <a:gridCol w="460186">
                  <a:extLst>
                    <a:ext uri="{9D8B030D-6E8A-4147-A177-3AD203B41FA5}">
                      <a16:colId xmlns:a16="http://schemas.microsoft.com/office/drawing/2014/main" val="3724322313"/>
                    </a:ext>
                  </a:extLst>
                </a:gridCol>
                <a:gridCol w="460186">
                  <a:extLst>
                    <a:ext uri="{9D8B030D-6E8A-4147-A177-3AD203B41FA5}">
                      <a16:colId xmlns:a16="http://schemas.microsoft.com/office/drawing/2014/main" val="77412651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業者名稱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北部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中部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東部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南部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離島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171365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中華電信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264</a:t>
                      </a:r>
                      <a:endParaRPr lang="en-US" altLang="zh-TW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194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  <a:endParaRPr lang="en-US" altLang="zh-TW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186</a:t>
                      </a:r>
                      <a:endParaRPr lang="en-US" altLang="zh-TW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47055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台灣大哥大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289</a:t>
                      </a:r>
                      <a:endParaRPr lang="en-US" altLang="zh-TW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177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en-US" altLang="zh-TW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194</a:t>
                      </a:r>
                      <a:endParaRPr lang="en-US" altLang="zh-TW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62674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遠傳電信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269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157</a:t>
                      </a:r>
                      <a:endParaRPr lang="en-US" altLang="zh-TW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en-US" altLang="zh-TW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186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1103983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7598A867-DD48-6723-02DF-41F6D994588A}"/>
              </a:ext>
            </a:extLst>
          </p:cNvPr>
          <p:cNvSpPr txBox="1"/>
          <p:nvPr/>
        </p:nvSpPr>
        <p:spPr>
          <a:xfrm>
            <a:off x="6528582" y="3428999"/>
            <a:ext cx="2567930" cy="1698807"/>
          </a:xfrm>
          <a:prstGeom prst="roundRect">
            <a:avLst>
              <a:gd name="adj" fmla="val 9230"/>
            </a:avLst>
          </a:prstGeom>
          <a:solidFill>
            <a:schemeClr val="bg1">
              <a:alpha val="50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主要還是集中在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北部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中南部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數量相差不多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東部及離島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不到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25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間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離島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是中華電信最多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6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C5C666B-E8A3-38B7-10A9-B51018E21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437" y="1489940"/>
            <a:ext cx="7200000" cy="540000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90E5EF70-9141-FDB2-9298-7CCD15983E6A}"/>
              </a:ext>
            </a:extLst>
          </p:cNvPr>
          <p:cNvGrpSpPr/>
          <p:nvPr/>
        </p:nvGrpSpPr>
        <p:grpSpPr>
          <a:xfrm>
            <a:off x="7439025" y="1670447"/>
            <a:ext cx="742462" cy="404560"/>
            <a:chOff x="3743647" y="3808908"/>
            <a:chExt cx="471579" cy="272256"/>
          </a:xfrm>
          <a:solidFill>
            <a:schemeClr val="bg1">
              <a:lumMod val="65000"/>
            </a:schemeClr>
          </a:solidFill>
        </p:grpSpPr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1EE0EB38-FB6C-F2CE-091D-EF76CB99C194}"/>
                </a:ext>
              </a:extLst>
            </p:cNvPr>
            <p:cNvSpPr/>
            <p:nvPr/>
          </p:nvSpPr>
          <p:spPr>
            <a:xfrm>
              <a:off x="411222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0DA23511-5A10-E88C-0555-C4D0A040785F}"/>
                </a:ext>
              </a:extLst>
            </p:cNvPr>
            <p:cNvSpPr/>
            <p:nvPr/>
          </p:nvSpPr>
          <p:spPr>
            <a:xfrm>
              <a:off x="3743647" y="3886696"/>
              <a:ext cx="471579" cy="194468"/>
            </a:xfrm>
            <a:custGeom>
              <a:avLst/>
              <a:gdLst>
                <a:gd name="connsiteX0" fmla="*/ 470812 w 471579"/>
                <a:gd name="connsiteY0" fmla="*/ 89456 h 194468"/>
                <a:gd name="connsiteX1" fmla="*/ 454144 w 471579"/>
                <a:gd name="connsiteY1" fmla="*/ 38894 h 194468"/>
                <a:gd name="connsiteX2" fmla="*/ 448587 w 471579"/>
                <a:gd name="connsiteY2" fmla="*/ 22781 h 194468"/>
                <a:gd name="connsiteX3" fmla="*/ 446365 w 471579"/>
                <a:gd name="connsiteY3" fmla="*/ 18336 h 194468"/>
                <a:gd name="connsiteX4" fmla="*/ 412472 w 471579"/>
                <a:gd name="connsiteY4" fmla="*/ 556 h 194468"/>
                <a:gd name="connsiteX5" fmla="*/ 401915 w 471579"/>
                <a:gd name="connsiteY5" fmla="*/ 0 h 194468"/>
                <a:gd name="connsiteX6" fmla="*/ 392469 w 471579"/>
                <a:gd name="connsiteY6" fmla="*/ 556 h 194468"/>
                <a:gd name="connsiteX7" fmla="*/ 358576 w 471579"/>
                <a:gd name="connsiteY7" fmla="*/ 18336 h 194468"/>
                <a:gd name="connsiteX8" fmla="*/ 356354 w 471579"/>
                <a:gd name="connsiteY8" fmla="*/ 22781 h 194468"/>
                <a:gd name="connsiteX9" fmla="*/ 350797 w 471579"/>
                <a:gd name="connsiteY9" fmla="*/ 38894 h 194468"/>
                <a:gd name="connsiteX10" fmla="*/ 346908 w 471579"/>
                <a:gd name="connsiteY10" fmla="*/ 50562 h 194468"/>
                <a:gd name="connsiteX11" fmla="*/ 342463 w 471579"/>
                <a:gd name="connsiteY11" fmla="*/ 38894 h 194468"/>
                <a:gd name="connsiteX12" fmla="*/ 336907 w 471579"/>
                <a:gd name="connsiteY12" fmla="*/ 22781 h 194468"/>
                <a:gd name="connsiteX13" fmla="*/ 334684 w 471579"/>
                <a:gd name="connsiteY13" fmla="*/ 18336 h 194468"/>
                <a:gd name="connsiteX14" fmla="*/ 300791 w 471579"/>
                <a:gd name="connsiteY14" fmla="*/ 556 h 194468"/>
                <a:gd name="connsiteX15" fmla="*/ 290790 w 471579"/>
                <a:gd name="connsiteY15" fmla="*/ 0 h 194468"/>
                <a:gd name="connsiteX16" fmla="*/ 281344 w 471579"/>
                <a:gd name="connsiteY16" fmla="*/ 556 h 194468"/>
                <a:gd name="connsiteX17" fmla="*/ 247451 w 471579"/>
                <a:gd name="connsiteY17" fmla="*/ 18336 h 194468"/>
                <a:gd name="connsiteX18" fmla="*/ 245229 w 471579"/>
                <a:gd name="connsiteY18" fmla="*/ 22781 h 194468"/>
                <a:gd name="connsiteX19" fmla="*/ 239672 w 471579"/>
                <a:gd name="connsiteY19" fmla="*/ 38894 h 194468"/>
                <a:gd name="connsiteX20" fmla="*/ 235783 w 471579"/>
                <a:gd name="connsiteY20" fmla="*/ 50562 h 194468"/>
                <a:gd name="connsiteX21" fmla="*/ 231338 w 471579"/>
                <a:gd name="connsiteY21" fmla="*/ 38894 h 194468"/>
                <a:gd name="connsiteX22" fmla="*/ 225782 w 471579"/>
                <a:gd name="connsiteY22" fmla="*/ 22781 h 194468"/>
                <a:gd name="connsiteX23" fmla="*/ 223559 w 471579"/>
                <a:gd name="connsiteY23" fmla="*/ 18336 h 194468"/>
                <a:gd name="connsiteX24" fmla="*/ 189666 w 471579"/>
                <a:gd name="connsiteY24" fmla="*/ 556 h 194468"/>
                <a:gd name="connsiteX25" fmla="*/ 179665 w 471579"/>
                <a:gd name="connsiteY25" fmla="*/ 0 h 194468"/>
                <a:gd name="connsiteX26" fmla="*/ 170219 w 471579"/>
                <a:gd name="connsiteY26" fmla="*/ 556 h 194468"/>
                <a:gd name="connsiteX27" fmla="*/ 136326 w 471579"/>
                <a:gd name="connsiteY27" fmla="*/ 18336 h 194468"/>
                <a:gd name="connsiteX28" fmla="*/ 134104 w 471579"/>
                <a:gd name="connsiteY28" fmla="*/ 22781 h 194468"/>
                <a:gd name="connsiteX29" fmla="*/ 128547 w 471579"/>
                <a:gd name="connsiteY29" fmla="*/ 38894 h 194468"/>
                <a:gd name="connsiteX30" fmla="*/ 124658 w 471579"/>
                <a:gd name="connsiteY30" fmla="*/ 50562 h 194468"/>
                <a:gd name="connsiteX31" fmla="*/ 120213 w 471579"/>
                <a:gd name="connsiteY31" fmla="*/ 38894 h 194468"/>
                <a:gd name="connsiteX32" fmla="*/ 114657 w 471579"/>
                <a:gd name="connsiteY32" fmla="*/ 22781 h 194468"/>
                <a:gd name="connsiteX33" fmla="*/ 112434 w 471579"/>
                <a:gd name="connsiteY33" fmla="*/ 18336 h 194468"/>
                <a:gd name="connsiteX34" fmla="*/ 78541 w 471579"/>
                <a:gd name="connsiteY34" fmla="*/ 556 h 194468"/>
                <a:gd name="connsiteX35" fmla="*/ 68540 w 471579"/>
                <a:gd name="connsiteY35" fmla="*/ 0 h 194468"/>
                <a:gd name="connsiteX36" fmla="*/ 59094 w 471579"/>
                <a:gd name="connsiteY36" fmla="*/ 556 h 194468"/>
                <a:gd name="connsiteX37" fmla="*/ 25201 w 471579"/>
                <a:gd name="connsiteY37" fmla="*/ 18336 h 194468"/>
                <a:gd name="connsiteX38" fmla="*/ 22979 w 471579"/>
                <a:gd name="connsiteY38" fmla="*/ 22781 h 194468"/>
                <a:gd name="connsiteX39" fmla="*/ 17422 w 471579"/>
                <a:gd name="connsiteY39" fmla="*/ 38894 h 194468"/>
                <a:gd name="connsiteX40" fmla="*/ 754 w 471579"/>
                <a:gd name="connsiteY40" fmla="*/ 89456 h 194468"/>
                <a:gd name="connsiteX41" fmla="*/ 7977 w 471579"/>
                <a:gd name="connsiteY41" fmla="*/ 107236 h 194468"/>
                <a:gd name="connsiteX42" fmla="*/ 14089 w 471579"/>
                <a:gd name="connsiteY42" fmla="*/ 108347 h 194468"/>
                <a:gd name="connsiteX43" fmla="*/ 27424 w 471579"/>
                <a:gd name="connsiteY43" fmla="*/ 98901 h 194468"/>
                <a:gd name="connsiteX44" fmla="*/ 36314 w 471579"/>
                <a:gd name="connsiteY44" fmla="*/ 71676 h 194468"/>
                <a:gd name="connsiteX45" fmla="*/ 36314 w 471579"/>
                <a:gd name="connsiteY45" fmla="*/ 99457 h 194468"/>
                <a:gd name="connsiteX46" fmla="*/ 19645 w 471579"/>
                <a:gd name="connsiteY46" fmla="*/ 143907 h 194468"/>
                <a:gd name="connsiteX47" fmla="*/ 36314 w 471579"/>
                <a:gd name="connsiteY47" fmla="*/ 143907 h 194468"/>
                <a:gd name="connsiteX48" fmla="*/ 36314 w 471579"/>
                <a:gd name="connsiteY48" fmla="*/ 193913 h 194468"/>
                <a:gd name="connsiteX49" fmla="*/ 64095 w 471579"/>
                <a:gd name="connsiteY49" fmla="*/ 193913 h 194468"/>
                <a:gd name="connsiteX50" fmla="*/ 64095 w 471579"/>
                <a:gd name="connsiteY50" fmla="*/ 143907 h 194468"/>
                <a:gd name="connsiteX51" fmla="*/ 75207 w 471579"/>
                <a:gd name="connsiteY51" fmla="*/ 143907 h 194468"/>
                <a:gd name="connsiteX52" fmla="*/ 75207 w 471579"/>
                <a:gd name="connsiteY52" fmla="*/ 193913 h 194468"/>
                <a:gd name="connsiteX53" fmla="*/ 102989 w 471579"/>
                <a:gd name="connsiteY53" fmla="*/ 193913 h 194468"/>
                <a:gd name="connsiteX54" fmla="*/ 102989 w 471579"/>
                <a:gd name="connsiteY54" fmla="*/ 143907 h 194468"/>
                <a:gd name="connsiteX55" fmla="*/ 119657 w 471579"/>
                <a:gd name="connsiteY55" fmla="*/ 143907 h 194468"/>
                <a:gd name="connsiteX56" fmla="*/ 102989 w 471579"/>
                <a:gd name="connsiteY56" fmla="*/ 98346 h 194468"/>
                <a:gd name="connsiteX57" fmla="*/ 102989 w 471579"/>
                <a:gd name="connsiteY57" fmla="*/ 71120 h 194468"/>
                <a:gd name="connsiteX58" fmla="*/ 111879 w 471579"/>
                <a:gd name="connsiteY58" fmla="*/ 98346 h 194468"/>
                <a:gd name="connsiteX59" fmla="*/ 125214 w 471579"/>
                <a:gd name="connsiteY59" fmla="*/ 107791 h 194468"/>
                <a:gd name="connsiteX60" fmla="*/ 125214 w 471579"/>
                <a:gd name="connsiteY60" fmla="*/ 107791 h 194468"/>
                <a:gd name="connsiteX61" fmla="*/ 125214 w 471579"/>
                <a:gd name="connsiteY61" fmla="*/ 107791 h 194468"/>
                <a:gd name="connsiteX62" fmla="*/ 125214 w 471579"/>
                <a:gd name="connsiteY62" fmla="*/ 107791 h 194468"/>
                <a:gd name="connsiteX63" fmla="*/ 125214 w 471579"/>
                <a:gd name="connsiteY63" fmla="*/ 107791 h 194468"/>
                <a:gd name="connsiteX64" fmla="*/ 138549 w 471579"/>
                <a:gd name="connsiteY64" fmla="*/ 98346 h 194468"/>
                <a:gd name="connsiteX65" fmla="*/ 147439 w 471579"/>
                <a:gd name="connsiteY65" fmla="*/ 71120 h 194468"/>
                <a:gd name="connsiteX66" fmla="*/ 147439 w 471579"/>
                <a:gd name="connsiteY66" fmla="*/ 194469 h 194468"/>
                <a:gd name="connsiteX67" fmla="*/ 175220 w 471579"/>
                <a:gd name="connsiteY67" fmla="*/ 194469 h 194468"/>
                <a:gd name="connsiteX68" fmla="*/ 175220 w 471579"/>
                <a:gd name="connsiteY68" fmla="*/ 111125 h 194468"/>
                <a:gd name="connsiteX69" fmla="*/ 186332 w 471579"/>
                <a:gd name="connsiteY69" fmla="*/ 111125 h 194468"/>
                <a:gd name="connsiteX70" fmla="*/ 186332 w 471579"/>
                <a:gd name="connsiteY70" fmla="*/ 194469 h 194468"/>
                <a:gd name="connsiteX71" fmla="*/ 214114 w 471579"/>
                <a:gd name="connsiteY71" fmla="*/ 194469 h 194468"/>
                <a:gd name="connsiteX72" fmla="*/ 214114 w 471579"/>
                <a:gd name="connsiteY72" fmla="*/ 71676 h 194468"/>
                <a:gd name="connsiteX73" fmla="*/ 223004 w 471579"/>
                <a:gd name="connsiteY73" fmla="*/ 98901 h 194468"/>
                <a:gd name="connsiteX74" fmla="*/ 236339 w 471579"/>
                <a:gd name="connsiteY74" fmla="*/ 108347 h 194468"/>
                <a:gd name="connsiteX75" fmla="*/ 236339 w 471579"/>
                <a:gd name="connsiteY75" fmla="*/ 108347 h 194468"/>
                <a:gd name="connsiteX76" fmla="*/ 236339 w 471579"/>
                <a:gd name="connsiteY76" fmla="*/ 108347 h 194468"/>
                <a:gd name="connsiteX77" fmla="*/ 249674 w 471579"/>
                <a:gd name="connsiteY77" fmla="*/ 98901 h 194468"/>
                <a:gd name="connsiteX78" fmla="*/ 258564 w 471579"/>
                <a:gd name="connsiteY78" fmla="*/ 71676 h 194468"/>
                <a:gd name="connsiteX79" fmla="*/ 258564 w 471579"/>
                <a:gd name="connsiteY79" fmla="*/ 98901 h 194468"/>
                <a:gd name="connsiteX80" fmla="*/ 241895 w 471579"/>
                <a:gd name="connsiteY80" fmla="*/ 144463 h 194468"/>
                <a:gd name="connsiteX81" fmla="*/ 258564 w 471579"/>
                <a:gd name="connsiteY81" fmla="*/ 144463 h 194468"/>
                <a:gd name="connsiteX82" fmla="*/ 258564 w 471579"/>
                <a:gd name="connsiteY82" fmla="*/ 194469 h 194468"/>
                <a:gd name="connsiteX83" fmla="*/ 286345 w 471579"/>
                <a:gd name="connsiteY83" fmla="*/ 194469 h 194468"/>
                <a:gd name="connsiteX84" fmla="*/ 286345 w 471579"/>
                <a:gd name="connsiteY84" fmla="*/ 144463 h 194468"/>
                <a:gd name="connsiteX85" fmla="*/ 297457 w 471579"/>
                <a:gd name="connsiteY85" fmla="*/ 144463 h 194468"/>
                <a:gd name="connsiteX86" fmla="*/ 297457 w 471579"/>
                <a:gd name="connsiteY86" fmla="*/ 194469 h 194468"/>
                <a:gd name="connsiteX87" fmla="*/ 325239 w 471579"/>
                <a:gd name="connsiteY87" fmla="*/ 194469 h 194468"/>
                <a:gd name="connsiteX88" fmla="*/ 325239 w 471579"/>
                <a:gd name="connsiteY88" fmla="*/ 144463 h 194468"/>
                <a:gd name="connsiteX89" fmla="*/ 341907 w 471579"/>
                <a:gd name="connsiteY89" fmla="*/ 144463 h 194468"/>
                <a:gd name="connsiteX90" fmla="*/ 325239 w 471579"/>
                <a:gd name="connsiteY90" fmla="*/ 100013 h 194468"/>
                <a:gd name="connsiteX91" fmla="*/ 325239 w 471579"/>
                <a:gd name="connsiteY91" fmla="*/ 72231 h 194468"/>
                <a:gd name="connsiteX92" fmla="*/ 334129 w 471579"/>
                <a:gd name="connsiteY92" fmla="*/ 99457 h 194468"/>
                <a:gd name="connsiteX93" fmla="*/ 347464 w 471579"/>
                <a:gd name="connsiteY93" fmla="*/ 108902 h 194468"/>
                <a:gd name="connsiteX94" fmla="*/ 347464 w 471579"/>
                <a:gd name="connsiteY94" fmla="*/ 108902 h 194468"/>
                <a:gd name="connsiteX95" fmla="*/ 347464 w 471579"/>
                <a:gd name="connsiteY95" fmla="*/ 108902 h 194468"/>
                <a:gd name="connsiteX96" fmla="*/ 347464 w 471579"/>
                <a:gd name="connsiteY96" fmla="*/ 108902 h 194468"/>
                <a:gd name="connsiteX97" fmla="*/ 347464 w 471579"/>
                <a:gd name="connsiteY97" fmla="*/ 108902 h 194468"/>
                <a:gd name="connsiteX98" fmla="*/ 360799 w 471579"/>
                <a:gd name="connsiteY98" fmla="*/ 99457 h 194468"/>
                <a:gd name="connsiteX99" fmla="*/ 369689 w 471579"/>
                <a:gd name="connsiteY99" fmla="*/ 72231 h 194468"/>
                <a:gd name="connsiteX100" fmla="*/ 369689 w 471579"/>
                <a:gd name="connsiteY100" fmla="*/ 194469 h 194468"/>
                <a:gd name="connsiteX101" fmla="*/ 397470 w 471579"/>
                <a:gd name="connsiteY101" fmla="*/ 194469 h 194468"/>
                <a:gd name="connsiteX102" fmla="*/ 397470 w 471579"/>
                <a:gd name="connsiteY102" fmla="*/ 111125 h 194468"/>
                <a:gd name="connsiteX103" fmla="*/ 408582 w 471579"/>
                <a:gd name="connsiteY103" fmla="*/ 111125 h 194468"/>
                <a:gd name="connsiteX104" fmla="*/ 408582 w 471579"/>
                <a:gd name="connsiteY104" fmla="*/ 194469 h 194468"/>
                <a:gd name="connsiteX105" fmla="*/ 436364 w 471579"/>
                <a:gd name="connsiteY105" fmla="*/ 194469 h 194468"/>
                <a:gd name="connsiteX106" fmla="*/ 436364 w 471579"/>
                <a:gd name="connsiteY106" fmla="*/ 71676 h 194468"/>
                <a:gd name="connsiteX107" fmla="*/ 445254 w 471579"/>
                <a:gd name="connsiteY107" fmla="*/ 98901 h 194468"/>
                <a:gd name="connsiteX108" fmla="*/ 458589 w 471579"/>
                <a:gd name="connsiteY108" fmla="*/ 108347 h 194468"/>
                <a:gd name="connsiteX109" fmla="*/ 464700 w 471579"/>
                <a:gd name="connsiteY109" fmla="*/ 107236 h 194468"/>
                <a:gd name="connsiteX110" fmla="*/ 470812 w 471579"/>
                <a:gd name="connsiteY110" fmla="*/ 89456 h 19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71579" h="194468">
                  <a:moveTo>
                    <a:pt x="470812" y="89456"/>
                  </a:moveTo>
                  <a:lnTo>
                    <a:pt x="454144" y="38894"/>
                  </a:lnTo>
                  <a:lnTo>
                    <a:pt x="448587" y="22781"/>
                  </a:lnTo>
                  <a:cubicBezTo>
                    <a:pt x="448032" y="21114"/>
                    <a:pt x="447476" y="20002"/>
                    <a:pt x="446365" y="18336"/>
                  </a:cubicBezTo>
                  <a:cubicBezTo>
                    <a:pt x="437475" y="8890"/>
                    <a:pt x="425807" y="2778"/>
                    <a:pt x="412472" y="556"/>
                  </a:cubicBezTo>
                  <a:cubicBezTo>
                    <a:pt x="408582" y="0"/>
                    <a:pt x="405249" y="0"/>
                    <a:pt x="401915" y="0"/>
                  </a:cubicBezTo>
                  <a:cubicBezTo>
                    <a:pt x="398581" y="0"/>
                    <a:pt x="395247" y="0"/>
                    <a:pt x="392469" y="556"/>
                  </a:cubicBezTo>
                  <a:cubicBezTo>
                    <a:pt x="379134" y="2778"/>
                    <a:pt x="367466" y="8890"/>
                    <a:pt x="358576" y="18336"/>
                  </a:cubicBezTo>
                  <a:cubicBezTo>
                    <a:pt x="357465" y="19447"/>
                    <a:pt x="356354" y="21114"/>
                    <a:pt x="356354" y="22781"/>
                  </a:cubicBezTo>
                  <a:lnTo>
                    <a:pt x="350797" y="38894"/>
                  </a:lnTo>
                  <a:lnTo>
                    <a:pt x="346908" y="50562"/>
                  </a:lnTo>
                  <a:lnTo>
                    <a:pt x="342463" y="38894"/>
                  </a:lnTo>
                  <a:lnTo>
                    <a:pt x="336907" y="22781"/>
                  </a:lnTo>
                  <a:cubicBezTo>
                    <a:pt x="336351" y="21114"/>
                    <a:pt x="335795" y="20002"/>
                    <a:pt x="334684" y="18336"/>
                  </a:cubicBezTo>
                  <a:cubicBezTo>
                    <a:pt x="325794" y="8890"/>
                    <a:pt x="314126" y="2778"/>
                    <a:pt x="300791" y="556"/>
                  </a:cubicBezTo>
                  <a:cubicBezTo>
                    <a:pt x="297457" y="0"/>
                    <a:pt x="294124" y="0"/>
                    <a:pt x="290790" y="0"/>
                  </a:cubicBezTo>
                  <a:cubicBezTo>
                    <a:pt x="287456" y="0"/>
                    <a:pt x="284122" y="0"/>
                    <a:pt x="281344" y="556"/>
                  </a:cubicBezTo>
                  <a:cubicBezTo>
                    <a:pt x="268009" y="2778"/>
                    <a:pt x="256341" y="8890"/>
                    <a:pt x="247451" y="18336"/>
                  </a:cubicBezTo>
                  <a:cubicBezTo>
                    <a:pt x="246340" y="19447"/>
                    <a:pt x="245229" y="21114"/>
                    <a:pt x="245229" y="22781"/>
                  </a:cubicBezTo>
                  <a:lnTo>
                    <a:pt x="239672" y="38894"/>
                  </a:lnTo>
                  <a:lnTo>
                    <a:pt x="235783" y="50562"/>
                  </a:lnTo>
                  <a:lnTo>
                    <a:pt x="231338" y="38894"/>
                  </a:lnTo>
                  <a:lnTo>
                    <a:pt x="225782" y="22781"/>
                  </a:lnTo>
                  <a:cubicBezTo>
                    <a:pt x="225226" y="21114"/>
                    <a:pt x="224670" y="20002"/>
                    <a:pt x="223559" y="18336"/>
                  </a:cubicBezTo>
                  <a:cubicBezTo>
                    <a:pt x="214669" y="8890"/>
                    <a:pt x="203001" y="2778"/>
                    <a:pt x="189666" y="556"/>
                  </a:cubicBezTo>
                  <a:cubicBezTo>
                    <a:pt x="186332" y="0"/>
                    <a:pt x="182999" y="0"/>
                    <a:pt x="179665" y="0"/>
                  </a:cubicBezTo>
                  <a:cubicBezTo>
                    <a:pt x="176331" y="0"/>
                    <a:pt x="172997" y="0"/>
                    <a:pt x="170219" y="556"/>
                  </a:cubicBezTo>
                  <a:cubicBezTo>
                    <a:pt x="156884" y="2778"/>
                    <a:pt x="145216" y="8890"/>
                    <a:pt x="136326" y="18336"/>
                  </a:cubicBezTo>
                  <a:cubicBezTo>
                    <a:pt x="135215" y="19447"/>
                    <a:pt x="134104" y="21114"/>
                    <a:pt x="134104" y="22781"/>
                  </a:cubicBezTo>
                  <a:lnTo>
                    <a:pt x="128547" y="38894"/>
                  </a:lnTo>
                  <a:lnTo>
                    <a:pt x="124658" y="50562"/>
                  </a:lnTo>
                  <a:lnTo>
                    <a:pt x="120213" y="38894"/>
                  </a:lnTo>
                  <a:lnTo>
                    <a:pt x="114657" y="22781"/>
                  </a:lnTo>
                  <a:cubicBezTo>
                    <a:pt x="114101" y="21114"/>
                    <a:pt x="113545" y="20002"/>
                    <a:pt x="112434" y="18336"/>
                  </a:cubicBezTo>
                  <a:cubicBezTo>
                    <a:pt x="103544" y="8890"/>
                    <a:pt x="91876" y="2778"/>
                    <a:pt x="78541" y="556"/>
                  </a:cubicBezTo>
                  <a:cubicBezTo>
                    <a:pt x="74652" y="0"/>
                    <a:pt x="71874" y="0"/>
                    <a:pt x="68540" y="0"/>
                  </a:cubicBezTo>
                  <a:cubicBezTo>
                    <a:pt x="65206" y="0"/>
                    <a:pt x="61872" y="0"/>
                    <a:pt x="59094" y="556"/>
                  </a:cubicBezTo>
                  <a:cubicBezTo>
                    <a:pt x="45759" y="2778"/>
                    <a:pt x="34091" y="8890"/>
                    <a:pt x="25201" y="18336"/>
                  </a:cubicBezTo>
                  <a:cubicBezTo>
                    <a:pt x="24090" y="19447"/>
                    <a:pt x="22979" y="21114"/>
                    <a:pt x="22979" y="22781"/>
                  </a:cubicBezTo>
                  <a:lnTo>
                    <a:pt x="17422" y="38894"/>
                  </a:lnTo>
                  <a:lnTo>
                    <a:pt x="754" y="89456"/>
                  </a:lnTo>
                  <a:cubicBezTo>
                    <a:pt x="-1469" y="96123"/>
                    <a:pt x="1309" y="103902"/>
                    <a:pt x="7977" y="107236"/>
                  </a:cubicBezTo>
                  <a:cubicBezTo>
                    <a:pt x="10199" y="108347"/>
                    <a:pt x="11866" y="108347"/>
                    <a:pt x="14089" y="108347"/>
                  </a:cubicBezTo>
                  <a:cubicBezTo>
                    <a:pt x="19645" y="108347"/>
                    <a:pt x="25201" y="104457"/>
                    <a:pt x="27424" y="98901"/>
                  </a:cubicBezTo>
                  <a:lnTo>
                    <a:pt x="36314" y="71676"/>
                  </a:lnTo>
                  <a:lnTo>
                    <a:pt x="36314" y="99457"/>
                  </a:lnTo>
                  <a:lnTo>
                    <a:pt x="19645" y="143907"/>
                  </a:lnTo>
                  <a:lnTo>
                    <a:pt x="36314" y="143907"/>
                  </a:lnTo>
                  <a:lnTo>
                    <a:pt x="36314" y="193913"/>
                  </a:lnTo>
                  <a:lnTo>
                    <a:pt x="64095" y="193913"/>
                  </a:lnTo>
                  <a:lnTo>
                    <a:pt x="64095" y="143907"/>
                  </a:lnTo>
                  <a:lnTo>
                    <a:pt x="75207" y="143907"/>
                  </a:lnTo>
                  <a:lnTo>
                    <a:pt x="75207" y="193913"/>
                  </a:lnTo>
                  <a:lnTo>
                    <a:pt x="102989" y="193913"/>
                  </a:lnTo>
                  <a:lnTo>
                    <a:pt x="102989" y="143907"/>
                  </a:lnTo>
                  <a:lnTo>
                    <a:pt x="119657" y="143907"/>
                  </a:lnTo>
                  <a:lnTo>
                    <a:pt x="102989" y="98346"/>
                  </a:lnTo>
                  <a:lnTo>
                    <a:pt x="102989" y="71120"/>
                  </a:lnTo>
                  <a:lnTo>
                    <a:pt x="111879" y="98346"/>
                  </a:lnTo>
                  <a:cubicBezTo>
                    <a:pt x="113545" y="103902"/>
                    <a:pt x="119102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lnTo>
                    <a:pt x="125214" y="107791"/>
                  </a:lnTo>
                  <a:lnTo>
                    <a:pt x="125214" y="107791"/>
                  </a:lnTo>
                  <a:cubicBezTo>
                    <a:pt x="130770" y="107791"/>
                    <a:pt x="136326" y="103902"/>
                    <a:pt x="138549" y="98346"/>
                  </a:cubicBezTo>
                  <a:lnTo>
                    <a:pt x="147439" y="71120"/>
                  </a:lnTo>
                  <a:lnTo>
                    <a:pt x="147439" y="194469"/>
                  </a:lnTo>
                  <a:lnTo>
                    <a:pt x="175220" y="194469"/>
                  </a:lnTo>
                  <a:lnTo>
                    <a:pt x="175220" y="111125"/>
                  </a:lnTo>
                  <a:lnTo>
                    <a:pt x="186332" y="111125"/>
                  </a:lnTo>
                  <a:lnTo>
                    <a:pt x="186332" y="194469"/>
                  </a:lnTo>
                  <a:lnTo>
                    <a:pt x="214114" y="194469"/>
                  </a:lnTo>
                  <a:lnTo>
                    <a:pt x="214114" y="71676"/>
                  </a:lnTo>
                  <a:lnTo>
                    <a:pt x="223004" y="98901"/>
                  </a:lnTo>
                  <a:cubicBezTo>
                    <a:pt x="225226" y="105013"/>
                    <a:pt x="230227" y="108347"/>
                    <a:pt x="236339" y="108347"/>
                  </a:cubicBezTo>
                  <a:lnTo>
                    <a:pt x="236339" y="108347"/>
                  </a:lnTo>
                  <a:cubicBezTo>
                    <a:pt x="236339" y="108347"/>
                    <a:pt x="236339" y="108347"/>
                    <a:pt x="236339" y="108347"/>
                  </a:cubicBezTo>
                  <a:cubicBezTo>
                    <a:pt x="241895" y="108347"/>
                    <a:pt x="247451" y="104457"/>
                    <a:pt x="249674" y="98901"/>
                  </a:cubicBezTo>
                  <a:lnTo>
                    <a:pt x="258564" y="71676"/>
                  </a:lnTo>
                  <a:lnTo>
                    <a:pt x="258564" y="98901"/>
                  </a:lnTo>
                  <a:lnTo>
                    <a:pt x="241895" y="144463"/>
                  </a:lnTo>
                  <a:lnTo>
                    <a:pt x="258564" y="144463"/>
                  </a:lnTo>
                  <a:lnTo>
                    <a:pt x="258564" y="194469"/>
                  </a:lnTo>
                  <a:lnTo>
                    <a:pt x="286345" y="194469"/>
                  </a:lnTo>
                  <a:lnTo>
                    <a:pt x="286345" y="144463"/>
                  </a:lnTo>
                  <a:lnTo>
                    <a:pt x="297457" y="144463"/>
                  </a:lnTo>
                  <a:lnTo>
                    <a:pt x="297457" y="194469"/>
                  </a:lnTo>
                  <a:lnTo>
                    <a:pt x="325239" y="194469"/>
                  </a:lnTo>
                  <a:lnTo>
                    <a:pt x="325239" y="144463"/>
                  </a:lnTo>
                  <a:lnTo>
                    <a:pt x="341907" y="144463"/>
                  </a:lnTo>
                  <a:lnTo>
                    <a:pt x="325239" y="100013"/>
                  </a:lnTo>
                  <a:lnTo>
                    <a:pt x="325239" y="72231"/>
                  </a:lnTo>
                  <a:lnTo>
                    <a:pt x="334129" y="99457"/>
                  </a:lnTo>
                  <a:cubicBezTo>
                    <a:pt x="335795" y="105013"/>
                    <a:pt x="341352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53020" y="108902"/>
                    <a:pt x="358576" y="105013"/>
                    <a:pt x="360799" y="99457"/>
                  </a:cubicBezTo>
                  <a:lnTo>
                    <a:pt x="369689" y="72231"/>
                  </a:lnTo>
                  <a:lnTo>
                    <a:pt x="369689" y="194469"/>
                  </a:lnTo>
                  <a:lnTo>
                    <a:pt x="397470" y="194469"/>
                  </a:lnTo>
                  <a:lnTo>
                    <a:pt x="397470" y="111125"/>
                  </a:lnTo>
                  <a:lnTo>
                    <a:pt x="408582" y="111125"/>
                  </a:lnTo>
                  <a:lnTo>
                    <a:pt x="408582" y="194469"/>
                  </a:lnTo>
                  <a:lnTo>
                    <a:pt x="436364" y="194469"/>
                  </a:lnTo>
                  <a:lnTo>
                    <a:pt x="436364" y="71676"/>
                  </a:lnTo>
                  <a:lnTo>
                    <a:pt x="445254" y="98901"/>
                  </a:lnTo>
                  <a:cubicBezTo>
                    <a:pt x="446920" y="104457"/>
                    <a:pt x="452477" y="108347"/>
                    <a:pt x="458589" y="108347"/>
                  </a:cubicBezTo>
                  <a:cubicBezTo>
                    <a:pt x="460811" y="108347"/>
                    <a:pt x="462478" y="107791"/>
                    <a:pt x="464700" y="107236"/>
                  </a:cubicBezTo>
                  <a:cubicBezTo>
                    <a:pt x="470257" y="103902"/>
                    <a:pt x="473035" y="96123"/>
                    <a:pt x="470812" y="89456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07594D5C-3898-C2CF-E71A-014C17985129}"/>
                </a:ext>
              </a:extLst>
            </p:cNvPr>
            <p:cNvSpPr/>
            <p:nvPr/>
          </p:nvSpPr>
          <p:spPr>
            <a:xfrm>
              <a:off x="377885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921149F0-2522-1047-BF4A-0816EC0D36D8}"/>
                </a:ext>
              </a:extLst>
            </p:cNvPr>
            <p:cNvSpPr/>
            <p:nvPr/>
          </p:nvSpPr>
          <p:spPr>
            <a:xfrm>
              <a:off x="400110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858C4C4C-71AD-CB32-7F90-756522AC4CE9}"/>
                </a:ext>
              </a:extLst>
            </p:cNvPr>
            <p:cNvSpPr/>
            <p:nvPr/>
          </p:nvSpPr>
          <p:spPr>
            <a:xfrm>
              <a:off x="388997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E902D-BD9D-D5A4-1516-5B8AF48D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C28C83-72A1-F4F5-B1CF-CDACCC561A41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4C57618-B7F3-91BE-7590-D7FCE7DE9060}"/>
              </a:ext>
            </a:extLst>
          </p:cNvPr>
          <p:cNvSpPr/>
          <p:nvPr/>
        </p:nvSpPr>
        <p:spPr>
          <a:xfrm flipH="1" flipV="1">
            <a:off x="365134" y="2148386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D716006-6B9E-6ACF-D164-FBDAA79D1619}"/>
              </a:ext>
            </a:extLst>
          </p:cNvPr>
          <p:cNvCxnSpPr>
            <a:cxnSpLocks/>
            <a:stCxn id="6" idx="4"/>
          </p:cNvCxnSpPr>
          <p:nvPr/>
        </p:nvCxnSpPr>
        <p:spPr>
          <a:xfrm flipH="1" flipV="1">
            <a:off x="452437" y="5"/>
            <a:ext cx="2697" cy="2148381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9945863-1604-7CC6-539A-E94B553A595A}"/>
              </a:ext>
            </a:extLst>
          </p:cNvPr>
          <p:cNvCxnSpPr>
            <a:cxnSpLocks/>
            <a:stCxn id="5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91E4CCA9-C8A2-9428-AC82-98C2634A2C4C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D92FE34-EB88-55F2-8D22-033C70DCF968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DD0457F-AE72-47FC-CD5C-C836D5BAC780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02EEE5B-5BAF-CE44-49AD-A77A27E6DDF8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47D24F4-A133-543E-5D48-352A36987A6A}"/>
              </a:ext>
            </a:extLst>
          </p:cNvPr>
          <p:cNvGrpSpPr/>
          <p:nvPr/>
        </p:nvGrpSpPr>
        <p:grpSpPr>
          <a:xfrm>
            <a:off x="275344" y="308876"/>
            <a:ext cx="1003323" cy="1003323"/>
            <a:chOff x="-1661081" y="2456085"/>
            <a:chExt cx="100332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5" name="Google Shape;2599;p30">
              <a:extLst>
                <a:ext uri="{FF2B5EF4-FFF2-40B4-BE49-F238E27FC236}">
                  <a16:creationId xmlns:a16="http://schemas.microsoft.com/office/drawing/2014/main" id="{14AC0804-1C47-EAB2-9FF4-8A275E77A52B}"/>
                </a:ext>
              </a:extLst>
            </p:cNvPr>
            <p:cNvSpPr/>
            <p:nvPr/>
          </p:nvSpPr>
          <p:spPr>
            <a:xfrm>
              <a:off x="-1661081" y="2456085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2DE25DB-DFD4-3B61-9FA1-6A2502D263CE}"/>
                </a:ext>
              </a:extLst>
            </p:cNvPr>
            <p:cNvGrpSpPr/>
            <p:nvPr/>
          </p:nvGrpSpPr>
          <p:grpSpPr>
            <a:xfrm>
              <a:off x="-1487768" y="2704432"/>
              <a:ext cx="648968" cy="522966"/>
              <a:chOff x="6139964" y="2413401"/>
              <a:chExt cx="687926" cy="55436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C088EE-1665-F286-08C2-2E6D8A0EF149}"/>
                  </a:ext>
                </a:extLst>
              </p:cNvPr>
              <p:cNvSpPr/>
              <p:nvPr/>
            </p:nvSpPr>
            <p:spPr>
              <a:xfrm>
                <a:off x="6165850" y="2441013"/>
                <a:ext cx="635000" cy="376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5" name="Google Shape;1526;p18">
                <a:extLst>
                  <a:ext uri="{FF2B5EF4-FFF2-40B4-BE49-F238E27FC236}">
                    <a16:creationId xmlns:a16="http://schemas.microsoft.com/office/drawing/2014/main" id="{9293C15A-A99C-0EE3-0C93-92617224A946}"/>
                  </a:ext>
                </a:extLst>
              </p:cNvPr>
              <p:cNvSpPr/>
              <p:nvPr/>
            </p:nvSpPr>
            <p:spPr>
              <a:xfrm>
                <a:off x="6139964" y="2413401"/>
                <a:ext cx="687926" cy="478330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6" name="Google Shape;1527;p18">
                <a:extLst>
                  <a:ext uri="{FF2B5EF4-FFF2-40B4-BE49-F238E27FC236}">
                    <a16:creationId xmlns:a16="http://schemas.microsoft.com/office/drawing/2014/main" id="{D13B5495-0292-33FC-8B0F-9F8B3A756C14}"/>
                  </a:ext>
                </a:extLst>
              </p:cNvPr>
              <p:cNvSpPr/>
              <p:nvPr/>
            </p:nvSpPr>
            <p:spPr>
              <a:xfrm>
                <a:off x="6144917" y="2810870"/>
                <a:ext cx="682973" cy="66427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7" name="Google Shape;1528;p18">
                <a:extLst>
                  <a:ext uri="{FF2B5EF4-FFF2-40B4-BE49-F238E27FC236}">
                    <a16:creationId xmlns:a16="http://schemas.microsoft.com/office/drawing/2014/main" id="{9EB0A9F6-CC16-45C9-0834-212F683086FF}"/>
                  </a:ext>
                </a:extLst>
              </p:cNvPr>
              <p:cNvSpPr/>
              <p:nvPr/>
            </p:nvSpPr>
            <p:spPr>
              <a:xfrm>
                <a:off x="6429205" y="2817586"/>
                <a:ext cx="139014" cy="13574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8" name="Google Shape;1529;p18">
                <a:extLst>
                  <a:ext uri="{FF2B5EF4-FFF2-40B4-BE49-F238E27FC236}">
                    <a16:creationId xmlns:a16="http://schemas.microsoft.com/office/drawing/2014/main" id="{FFB3BD95-DCDB-C1BE-1790-305A8BF508F4}"/>
                  </a:ext>
                </a:extLst>
              </p:cNvPr>
              <p:cNvSpPr/>
              <p:nvPr/>
            </p:nvSpPr>
            <p:spPr>
              <a:xfrm>
                <a:off x="6308929" y="2933088"/>
                <a:ext cx="387441" cy="34673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9" name="Google Shape;1530;p18">
                <a:extLst>
                  <a:ext uri="{FF2B5EF4-FFF2-40B4-BE49-F238E27FC236}">
                    <a16:creationId xmlns:a16="http://schemas.microsoft.com/office/drawing/2014/main" id="{F0F1C8DA-6935-F131-F515-CB6E40B3F596}"/>
                  </a:ext>
                </a:extLst>
              </p:cNvPr>
              <p:cNvSpPr/>
              <p:nvPr/>
            </p:nvSpPr>
            <p:spPr>
              <a:xfrm>
                <a:off x="6250783" y="2630915"/>
                <a:ext cx="118315" cy="116476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0" name="Google Shape;1531;p18">
                <a:extLst>
                  <a:ext uri="{FF2B5EF4-FFF2-40B4-BE49-F238E27FC236}">
                    <a16:creationId xmlns:a16="http://schemas.microsoft.com/office/drawing/2014/main" id="{9D6025BB-9ED5-94D0-E47A-580D04B65A3B}"/>
                  </a:ext>
                </a:extLst>
              </p:cNvPr>
              <p:cNvSpPr/>
              <p:nvPr/>
            </p:nvSpPr>
            <p:spPr>
              <a:xfrm>
                <a:off x="6418372" y="2575093"/>
                <a:ext cx="11831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1" name="Google Shape;1532;p18">
                <a:extLst>
                  <a:ext uri="{FF2B5EF4-FFF2-40B4-BE49-F238E27FC236}">
                    <a16:creationId xmlns:a16="http://schemas.microsoft.com/office/drawing/2014/main" id="{41A5F60E-B130-C72E-87C4-2C58BD8BA19D}"/>
                  </a:ext>
                </a:extLst>
              </p:cNvPr>
              <p:cNvSpPr/>
              <p:nvPr/>
            </p:nvSpPr>
            <p:spPr>
              <a:xfrm>
                <a:off x="6584966" y="2516384"/>
                <a:ext cx="118315" cy="230034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036E07E-B6BD-C8EE-55F4-A886D3B83AE8}"/>
              </a:ext>
            </a:extLst>
          </p:cNvPr>
          <p:cNvGrpSpPr/>
          <p:nvPr/>
        </p:nvGrpSpPr>
        <p:grpSpPr>
          <a:xfrm>
            <a:off x="3121924" y="1670447"/>
            <a:ext cx="1102013" cy="401814"/>
            <a:chOff x="1300611" y="5411354"/>
            <a:chExt cx="676042" cy="246497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F6F76F45-9A67-29A6-346D-46699DBC4F01}"/>
                </a:ext>
              </a:extLst>
            </p:cNvPr>
            <p:cNvGrpSpPr/>
            <p:nvPr/>
          </p:nvGrpSpPr>
          <p:grpSpPr>
            <a:xfrm>
              <a:off x="1300611" y="5449952"/>
              <a:ext cx="242550" cy="207899"/>
              <a:chOff x="1409355" y="5292020"/>
              <a:chExt cx="242550" cy="207899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E4F35BEF-5321-75B5-8B22-30E719790A2A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12" name="手繪多邊形: 圖案 11">
                <a:extLst>
                  <a:ext uri="{FF2B5EF4-FFF2-40B4-BE49-F238E27FC236}">
                    <a16:creationId xmlns:a16="http://schemas.microsoft.com/office/drawing/2014/main" id="{0AEEE381-04A5-29E9-0717-108B70BF1E9C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3C4A888-7D4C-74B0-D60F-815D3166721D}"/>
                </a:ext>
              </a:extLst>
            </p:cNvPr>
            <p:cNvGrpSpPr/>
            <p:nvPr/>
          </p:nvGrpSpPr>
          <p:grpSpPr>
            <a:xfrm>
              <a:off x="1500633" y="5411354"/>
              <a:ext cx="287580" cy="246497"/>
              <a:chOff x="1609377" y="5246989"/>
              <a:chExt cx="287580" cy="246497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4" name="手繪多邊形: 圖案 13">
                <a:extLst>
                  <a:ext uri="{FF2B5EF4-FFF2-40B4-BE49-F238E27FC236}">
                    <a16:creationId xmlns:a16="http://schemas.microsoft.com/office/drawing/2014/main" id="{EE6F3B48-6495-5AD6-7FA7-3379E920F898}"/>
                  </a:ext>
                </a:extLst>
              </p:cNvPr>
              <p:cNvSpPr/>
              <p:nvPr/>
            </p:nvSpPr>
            <p:spPr>
              <a:xfrm>
                <a:off x="1609377" y="5246989"/>
                <a:ext cx="287580" cy="149952"/>
              </a:xfrm>
              <a:custGeom>
                <a:avLst/>
                <a:gdLst>
                  <a:gd name="connsiteX0" fmla="*/ 143790 w 287580"/>
                  <a:gd name="connsiteY0" fmla="*/ 0 h 149952"/>
                  <a:gd name="connsiteX1" fmla="*/ 143790 w 287580"/>
                  <a:gd name="connsiteY1" fmla="*/ 0 h 149952"/>
                  <a:gd name="connsiteX2" fmla="*/ 0 w 287580"/>
                  <a:gd name="connsiteY2" fmla="*/ 136943 h 149952"/>
                  <a:gd name="connsiteX3" fmla="*/ 15406 w 287580"/>
                  <a:gd name="connsiteY3" fmla="*/ 149952 h 149952"/>
                  <a:gd name="connsiteX4" fmla="*/ 143790 w 287580"/>
                  <a:gd name="connsiteY4" fmla="*/ 28073 h 149952"/>
                  <a:gd name="connsiteX5" fmla="*/ 143790 w 287580"/>
                  <a:gd name="connsiteY5" fmla="*/ 28073 h 149952"/>
                  <a:gd name="connsiteX6" fmla="*/ 272174 w 287580"/>
                  <a:gd name="connsiteY6" fmla="*/ 149952 h 149952"/>
                  <a:gd name="connsiteX7" fmla="*/ 287580 w 287580"/>
                  <a:gd name="connsiteY7" fmla="*/ 136943 h 14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580" h="149952">
                    <a:moveTo>
                      <a:pt x="143790" y="0"/>
                    </a:moveTo>
                    <a:lnTo>
                      <a:pt x="143790" y="0"/>
                    </a:lnTo>
                    <a:lnTo>
                      <a:pt x="0" y="136943"/>
                    </a:lnTo>
                    <a:lnTo>
                      <a:pt x="15406" y="149952"/>
                    </a:lnTo>
                    <a:lnTo>
                      <a:pt x="143790" y="28073"/>
                    </a:lnTo>
                    <a:lnTo>
                      <a:pt x="143790" y="28073"/>
                    </a:lnTo>
                    <a:lnTo>
                      <a:pt x="272174" y="149952"/>
                    </a:lnTo>
                    <a:lnTo>
                      <a:pt x="287580" y="136943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15" name="手繪多邊形: 圖案 14">
                <a:extLst>
                  <a:ext uri="{FF2B5EF4-FFF2-40B4-BE49-F238E27FC236}">
                    <a16:creationId xmlns:a16="http://schemas.microsoft.com/office/drawing/2014/main" id="{A56B7233-5879-2695-62DE-8836CBABA8BE}"/>
                  </a:ext>
                </a:extLst>
              </p:cNvPr>
              <p:cNvSpPr/>
              <p:nvPr/>
            </p:nvSpPr>
            <p:spPr>
              <a:xfrm>
                <a:off x="1650460" y="5294235"/>
                <a:ext cx="205414" cy="199251"/>
              </a:xfrm>
              <a:custGeom>
                <a:avLst/>
                <a:gdLst>
                  <a:gd name="connsiteX0" fmla="*/ 0 w 205414"/>
                  <a:gd name="connsiteY0" fmla="*/ 97572 h 199251"/>
                  <a:gd name="connsiteX1" fmla="*/ 0 w 205414"/>
                  <a:gd name="connsiteY1" fmla="*/ 199252 h 199251"/>
                  <a:gd name="connsiteX2" fmla="*/ 82166 w 205414"/>
                  <a:gd name="connsiteY2" fmla="*/ 199252 h 199251"/>
                  <a:gd name="connsiteX3" fmla="*/ 82166 w 205414"/>
                  <a:gd name="connsiteY3" fmla="*/ 113663 h 199251"/>
                  <a:gd name="connsiteX4" fmla="*/ 123249 w 205414"/>
                  <a:gd name="connsiteY4" fmla="*/ 113663 h 199251"/>
                  <a:gd name="connsiteX5" fmla="*/ 123249 w 205414"/>
                  <a:gd name="connsiteY5" fmla="*/ 199252 h 199251"/>
                  <a:gd name="connsiteX6" fmla="*/ 205414 w 205414"/>
                  <a:gd name="connsiteY6" fmla="*/ 199252 h 199251"/>
                  <a:gd name="connsiteX7" fmla="*/ 205414 w 205414"/>
                  <a:gd name="connsiteY7" fmla="*/ 97572 h 199251"/>
                  <a:gd name="connsiteX8" fmla="*/ 102707 w 205414"/>
                  <a:gd name="connsiteY8" fmla="*/ 0 h 199251"/>
                  <a:gd name="connsiteX9" fmla="*/ 0 w 205414"/>
                  <a:gd name="connsiteY9" fmla="*/ 97572 h 19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414" h="199251">
                    <a:moveTo>
                      <a:pt x="0" y="97572"/>
                    </a:moveTo>
                    <a:lnTo>
                      <a:pt x="0" y="199252"/>
                    </a:lnTo>
                    <a:lnTo>
                      <a:pt x="82166" y="199252"/>
                    </a:lnTo>
                    <a:lnTo>
                      <a:pt x="82166" y="113663"/>
                    </a:lnTo>
                    <a:lnTo>
                      <a:pt x="123249" y="113663"/>
                    </a:lnTo>
                    <a:lnTo>
                      <a:pt x="123249" y="199252"/>
                    </a:lnTo>
                    <a:lnTo>
                      <a:pt x="205414" y="199252"/>
                    </a:lnTo>
                    <a:lnTo>
                      <a:pt x="205414" y="97572"/>
                    </a:lnTo>
                    <a:lnTo>
                      <a:pt x="102707" y="0"/>
                    </a:lnTo>
                    <a:lnTo>
                      <a:pt x="0" y="97572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7F0FE24-B006-54F4-1E5F-56DCD1A6C218}"/>
                </a:ext>
              </a:extLst>
            </p:cNvPr>
            <p:cNvGrpSpPr/>
            <p:nvPr/>
          </p:nvGrpSpPr>
          <p:grpSpPr>
            <a:xfrm>
              <a:off x="1734103" y="5449952"/>
              <a:ext cx="242550" cy="207899"/>
              <a:chOff x="1409355" y="5292020"/>
              <a:chExt cx="242550" cy="207899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BFF2F13F-E754-56A8-FD5D-1EA953401A6A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40A2CCAB-A7EB-93E3-1C08-BA90DC67B81C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3D750116-6790-AD1C-E36E-03BD3BB31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67" y="522803"/>
            <a:ext cx="2786013" cy="535531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圖表分析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8DD4770A-E643-B5E3-9559-222BE312C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831766"/>
              </p:ext>
            </p:extLst>
          </p:nvPr>
        </p:nvGraphicFramePr>
        <p:xfrm>
          <a:off x="96365" y="5377585"/>
          <a:ext cx="2445942" cy="918856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830918">
                  <a:extLst>
                    <a:ext uri="{9D8B030D-6E8A-4147-A177-3AD203B41FA5}">
                      <a16:colId xmlns:a16="http://schemas.microsoft.com/office/drawing/2014/main" val="505505780"/>
                    </a:ext>
                  </a:extLst>
                </a:gridCol>
                <a:gridCol w="695134">
                  <a:extLst>
                    <a:ext uri="{9D8B030D-6E8A-4147-A177-3AD203B41FA5}">
                      <a16:colId xmlns:a16="http://schemas.microsoft.com/office/drawing/2014/main" val="3508658071"/>
                    </a:ext>
                  </a:extLst>
                </a:gridCol>
                <a:gridCol w="919890">
                  <a:extLst>
                    <a:ext uri="{9D8B030D-6E8A-4147-A177-3AD203B41FA5}">
                      <a16:colId xmlns:a16="http://schemas.microsoft.com/office/drawing/2014/main" val="3810461899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業者名稱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門市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用戶數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087129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中華電信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677 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11,177,405 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357616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台灣大哥大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672 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9,432,790 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034567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遠傳電信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627 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9,066,586 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4472517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BE62B154-26E9-B54F-CAE6-69155D4B56FE}"/>
              </a:ext>
            </a:extLst>
          </p:cNvPr>
          <p:cNvSpPr txBox="1"/>
          <p:nvPr/>
        </p:nvSpPr>
        <p:spPr>
          <a:xfrm>
            <a:off x="204508" y="2605928"/>
            <a:ext cx="2337799" cy="2015488"/>
          </a:xfrm>
          <a:prstGeom prst="roundRect">
            <a:avLst>
              <a:gd name="adj" fmla="val 9230"/>
            </a:avLst>
          </a:prstGeom>
          <a:solidFill>
            <a:schemeClr val="bg1">
              <a:alpha val="50000"/>
            </a:schemeClr>
          </a:solidFill>
          <a:ln w="19050">
            <a:solidFill>
              <a:schemeClr val="accent3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144000" indent="-1440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平均一間門市服務用戶皆多達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14,000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人↑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建議可使用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APP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自助服務或文字客服。</a:t>
            </a:r>
            <a:endParaRPr lang="en-US" altLang="zh-TW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9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C1B460D8-70FA-353B-3DF7-1A734C02A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050" y="1377997"/>
            <a:ext cx="4387500" cy="77777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總結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FA523E3-6172-D06C-A713-8EDC3600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093" y="5412770"/>
            <a:ext cx="915193" cy="915193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DFCA184-4A13-70B7-D2C4-6183A1E9E28E}"/>
              </a:ext>
            </a:extLst>
          </p:cNvPr>
          <p:cNvGrpSpPr/>
          <p:nvPr/>
        </p:nvGrpSpPr>
        <p:grpSpPr>
          <a:xfrm rot="18900000">
            <a:off x="3587363" y="1431094"/>
            <a:ext cx="600075" cy="600455"/>
            <a:chOff x="2731293" y="4836117"/>
            <a:chExt cx="600075" cy="600455"/>
          </a:xfrm>
        </p:grpSpPr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003D0DAA-EB12-1CD5-E88B-BB5B96DD8F82}"/>
                </a:ext>
              </a:extLst>
            </p:cNvPr>
            <p:cNvSpPr/>
            <p:nvPr/>
          </p:nvSpPr>
          <p:spPr>
            <a:xfrm>
              <a:off x="3029426" y="5134249"/>
              <a:ext cx="301942" cy="301942"/>
            </a:xfrm>
            <a:custGeom>
              <a:avLst/>
              <a:gdLst>
                <a:gd name="connsiteX0" fmla="*/ 57150 w 301942"/>
                <a:gd name="connsiteY0" fmla="*/ 301943 h 301942"/>
                <a:gd name="connsiteX1" fmla="*/ 0 w 301942"/>
                <a:gd name="connsiteY1" fmla="*/ 301943 h 301942"/>
                <a:gd name="connsiteX2" fmla="*/ 301943 w 301942"/>
                <a:gd name="connsiteY2" fmla="*/ 0 h 301942"/>
                <a:gd name="connsiteX3" fmla="*/ 301943 w 301942"/>
                <a:gd name="connsiteY3" fmla="*/ 57150 h 301942"/>
                <a:gd name="connsiteX4" fmla="*/ 57150 w 301942"/>
                <a:gd name="connsiteY4" fmla="*/ 301943 h 3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942" h="301942">
                  <a:moveTo>
                    <a:pt x="57150" y="301943"/>
                  </a:moveTo>
                  <a:lnTo>
                    <a:pt x="0" y="301943"/>
                  </a:lnTo>
                  <a:cubicBezTo>
                    <a:pt x="210" y="135271"/>
                    <a:pt x="135271" y="210"/>
                    <a:pt x="301943" y="0"/>
                  </a:cubicBezTo>
                  <a:lnTo>
                    <a:pt x="301943" y="57150"/>
                  </a:lnTo>
                  <a:cubicBezTo>
                    <a:pt x="166812" y="57307"/>
                    <a:pt x="57307" y="166812"/>
                    <a:pt x="57150" y="30194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978450A0-66D9-B122-436D-F1C9E4F45271}"/>
                </a:ext>
              </a:extLst>
            </p:cNvPr>
            <p:cNvSpPr/>
            <p:nvPr/>
          </p:nvSpPr>
          <p:spPr>
            <a:xfrm>
              <a:off x="2880359" y="4985564"/>
              <a:ext cx="451008" cy="450627"/>
            </a:xfrm>
            <a:custGeom>
              <a:avLst/>
              <a:gdLst>
                <a:gd name="connsiteX0" fmla="*/ 57150 w 451008"/>
                <a:gd name="connsiteY0" fmla="*/ 450628 h 450627"/>
                <a:gd name="connsiteX1" fmla="*/ 0 w 451008"/>
                <a:gd name="connsiteY1" fmla="*/ 450628 h 450627"/>
                <a:gd name="connsiteX2" fmla="*/ 451009 w 451008"/>
                <a:gd name="connsiteY2" fmla="*/ 0 h 450627"/>
                <a:gd name="connsiteX3" fmla="*/ 451009 w 451008"/>
                <a:gd name="connsiteY3" fmla="*/ 57150 h 450627"/>
                <a:gd name="connsiteX4" fmla="*/ 57150 w 451008"/>
                <a:gd name="connsiteY4" fmla="*/ 450628 h 45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08" h="450627">
                  <a:moveTo>
                    <a:pt x="57150" y="450628"/>
                  </a:moveTo>
                  <a:lnTo>
                    <a:pt x="0" y="450628"/>
                  </a:lnTo>
                  <a:cubicBezTo>
                    <a:pt x="472" y="201800"/>
                    <a:pt x="202181" y="262"/>
                    <a:pt x="451009" y="0"/>
                  </a:cubicBezTo>
                  <a:lnTo>
                    <a:pt x="451009" y="57150"/>
                  </a:lnTo>
                  <a:cubicBezTo>
                    <a:pt x="233743" y="57412"/>
                    <a:pt x="57622" y="233363"/>
                    <a:pt x="57150" y="45062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F07FDDD8-C1E1-9469-5FF4-67BB198DADCD}"/>
                </a:ext>
              </a:extLst>
            </p:cNvPr>
            <p:cNvSpPr/>
            <p:nvPr/>
          </p:nvSpPr>
          <p:spPr>
            <a:xfrm>
              <a:off x="2731293" y="4836117"/>
              <a:ext cx="600075" cy="600075"/>
            </a:xfrm>
            <a:custGeom>
              <a:avLst/>
              <a:gdLst>
                <a:gd name="connsiteX0" fmla="*/ 57150 w 600075"/>
                <a:gd name="connsiteY0" fmla="*/ 600075 h 600075"/>
                <a:gd name="connsiteX1" fmla="*/ 0 w 600075"/>
                <a:gd name="connsiteY1" fmla="*/ 600075 h 600075"/>
                <a:gd name="connsiteX2" fmla="*/ 600075 w 600075"/>
                <a:gd name="connsiteY2" fmla="*/ 0 h 600075"/>
                <a:gd name="connsiteX3" fmla="*/ 600075 w 600075"/>
                <a:gd name="connsiteY3" fmla="*/ 57150 h 600075"/>
                <a:gd name="connsiteX4" fmla="*/ 57150 w 600075"/>
                <a:gd name="connsiteY4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600075">
                  <a:moveTo>
                    <a:pt x="57150" y="600075"/>
                  </a:moveTo>
                  <a:lnTo>
                    <a:pt x="0" y="600075"/>
                  </a:lnTo>
                  <a:cubicBezTo>
                    <a:pt x="368" y="268816"/>
                    <a:pt x="268816" y="368"/>
                    <a:pt x="600075" y="0"/>
                  </a:cubicBezTo>
                  <a:lnTo>
                    <a:pt x="600075" y="57150"/>
                  </a:lnTo>
                  <a:cubicBezTo>
                    <a:pt x="300357" y="57465"/>
                    <a:pt x="57465" y="300357"/>
                    <a:pt x="57150" y="60007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95114B19-184A-EA72-8A5E-2B5A0919F68E}"/>
                </a:ext>
              </a:extLst>
            </p:cNvPr>
            <p:cNvSpPr/>
            <p:nvPr/>
          </p:nvSpPr>
          <p:spPr>
            <a:xfrm>
              <a:off x="3182207" y="5287411"/>
              <a:ext cx="149161" cy="149161"/>
            </a:xfrm>
            <a:custGeom>
              <a:avLst/>
              <a:gdLst>
                <a:gd name="connsiteX0" fmla="*/ 149162 w 149161"/>
                <a:gd name="connsiteY0" fmla="*/ 74581 h 149161"/>
                <a:gd name="connsiteX1" fmla="*/ 74581 w 149161"/>
                <a:gd name="connsiteY1" fmla="*/ 149162 h 149161"/>
                <a:gd name="connsiteX2" fmla="*/ 0 w 149161"/>
                <a:gd name="connsiteY2" fmla="*/ 74581 h 149161"/>
                <a:gd name="connsiteX3" fmla="*/ 74581 w 149161"/>
                <a:gd name="connsiteY3" fmla="*/ 0 h 149161"/>
                <a:gd name="connsiteX4" fmla="*/ 149162 w 149161"/>
                <a:gd name="connsiteY4" fmla="*/ 74581 h 14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161" h="149161">
                  <a:moveTo>
                    <a:pt x="149162" y="74581"/>
                  </a:moveTo>
                  <a:cubicBezTo>
                    <a:pt x="149162" y="115771"/>
                    <a:pt x="115771" y="149162"/>
                    <a:pt x="74581" y="149162"/>
                  </a:cubicBezTo>
                  <a:cubicBezTo>
                    <a:pt x="33391" y="149162"/>
                    <a:pt x="0" y="115771"/>
                    <a:pt x="0" y="74581"/>
                  </a:cubicBezTo>
                  <a:cubicBezTo>
                    <a:pt x="0" y="33391"/>
                    <a:pt x="33391" y="0"/>
                    <a:pt x="74581" y="0"/>
                  </a:cubicBezTo>
                  <a:cubicBezTo>
                    <a:pt x="115771" y="0"/>
                    <a:pt x="149162" y="33391"/>
                    <a:pt x="149162" y="745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lt1"/>
                </a:solidFill>
                <a:latin typeface="微軟正黑體" panose="020B0604030504040204" pitchFamily="34" charset="-120"/>
              </a:endParaRPr>
            </a:p>
          </p:txBody>
        </p:sp>
      </p:grpSp>
      <p:pic>
        <p:nvPicPr>
          <p:cNvPr id="18" name="圖形 17" descr="男人">
            <a:extLst>
              <a:ext uri="{FF2B5EF4-FFF2-40B4-BE49-F238E27FC236}">
                <a16:creationId xmlns:a16="http://schemas.microsoft.com/office/drawing/2014/main" id="{52DCAD95-AB29-1D74-379F-005ACA441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141" y="6426523"/>
            <a:ext cx="356618" cy="356618"/>
          </a:xfrm>
          <a:prstGeom prst="rect">
            <a:avLst/>
          </a:prstGeom>
        </p:spPr>
      </p:pic>
      <p:pic>
        <p:nvPicPr>
          <p:cNvPr id="19" name="圖形 18" descr="男人">
            <a:extLst>
              <a:ext uri="{FF2B5EF4-FFF2-40B4-BE49-F238E27FC236}">
                <a16:creationId xmlns:a16="http://schemas.microsoft.com/office/drawing/2014/main" id="{ADF614A2-EE6B-226D-8878-53E51B945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141" y="5970136"/>
            <a:ext cx="356618" cy="356618"/>
          </a:xfrm>
          <a:prstGeom prst="rect">
            <a:avLst/>
          </a:prstGeom>
        </p:spPr>
      </p:pic>
      <p:pic>
        <p:nvPicPr>
          <p:cNvPr id="20" name="圖形 19" descr="男人">
            <a:extLst>
              <a:ext uri="{FF2B5EF4-FFF2-40B4-BE49-F238E27FC236}">
                <a16:creationId xmlns:a16="http://schemas.microsoft.com/office/drawing/2014/main" id="{414528CA-85B5-3E2D-0501-92A87C04C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141" y="5513749"/>
            <a:ext cx="356618" cy="356618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78F47441-D78F-ECC0-20FA-BB03D40079E6}"/>
              </a:ext>
            </a:extLst>
          </p:cNvPr>
          <p:cNvGrpSpPr/>
          <p:nvPr/>
        </p:nvGrpSpPr>
        <p:grpSpPr>
          <a:xfrm>
            <a:off x="6744438" y="389173"/>
            <a:ext cx="2948874" cy="432000"/>
            <a:chOff x="6744438" y="417748"/>
            <a:chExt cx="2948874" cy="432000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5E3EA65-9A33-E041-8BAA-37679617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4438" y="417748"/>
              <a:ext cx="432000" cy="4320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D87D353-EA38-98D9-CD1A-91DE745E1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4" t="10714" r="10714" b="10714"/>
            <a:stretch/>
          </p:blipFill>
          <p:spPr>
            <a:xfrm>
              <a:off x="8002874" y="417748"/>
              <a:ext cx="432000" cy="432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C8B8746-4326-5150-ECC0-C4F971BA8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1312" y="417748"/>
              <a:ext cx="432000" cy="432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0C1E1D0-DDDF-B85C-C2FA-8F891EDCF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093" y="417748"/>
              <a:ext cx="432000" cy="432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05C8833-4A57-F2A9-F1C4-1B92AF05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656" y="417748"/>
              <a:ext cx="432000" cy="432000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64AE63-BEC7-592B-FF8E-D70BF91F12B2}"/>
              </a:ext>
            </a:extLst>
          </p:cNvPr>
          <p:cNvSpPr txBox="1"/>
          <p:nvPr/>
        </p:nvSpPr>
        <p:spPr>
          <a:xfrm>
            <a:off x="1983176" y="2499585"/>
            <a:ext cx="6549247" cy="3145535"/>
          </a:xfrm>
          <a:prstGeom prst="roundRect">
            <a:avLst>
              <a:gd name="adj" fmla="val 3693"/>
            </a:avLst>
          </a:prstGeom>
          <a:solidFill>
            <a:schemeClr val="lt1">
              <a:alpha val="50000"/>
            </a:schemeClr>
          </a:solidFill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342900" indent="-342900">
              <a:buAutoNum type="arabicPeriod"/>
            </a:pP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可根據地區的相關分析作為 選擇業者的「參考」。</a:t>
            </a:r>
            <a:endParaRPr lang="en-US" altLang="zh-TW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但網路收訊狀況，還是要由實際的測量為主，因為：</a:t>
            </a:r>
            <a:endParaRPr lang="en-US" altLang="zh-TW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與基地台距離、方向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所在位置的高度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地下室及高樓層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障礙物的阻擋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障礙物如建築物、山脈或樹木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同時間使用的人數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建議可去申辦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日試用卡。</a:t>
            </a:r>
            <a:endParaRPr lang="en-US" altLang="zh-TW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1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9B003E8-D091-3D66-248A-845996DBC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8862" y="1289221"/>
            <a:ext cx="2340670" cy="900000"/>
          </a:xfrm>
          <a:prstGeom prst="roundRect">
            <a:avLst>
              <a:gd name="adj" fmla="val 12603"/>
            </a:avLst>
          </a:prstGeom>
          <a:solidFill>
            <a:schemeClr val="lt1">
              <a:alpha val="50000"/>
            </a:schemeClr>
          </a:solidFill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defTabSz="457200">
              <a:lnSpc>
                <a:spcPct val="150000"/>
              </a:lnSpc>
            </a:pP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選擇電信業者及縣市，</a:t>
            </a:r>
            <a:br>
              <a:rPr lang="en-US" altLang="zh-TW" sz="1600" b="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查詢門市店點。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625D05-89C0-DA74-C935-3354E30D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2FA425F-A76A-297B-EEBD-C490139CDD18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F57CDFB-13D0-A62A-743B-BA06C8D1AFC0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A626619-6361-FE20-8572-EFF157415FB3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F11A18B-A6A3-D26C-5A63-4CF1542B5F52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3574275A-5CD3-94FF-68AE-1B66AD8C9C54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1406443-620F-172A-28A2-1BEEBC272C09}"/>
              </a:ext>
            </a:extLst>
          </p:cNvPr>
          <p:cNvSpPr/>
          <p:nvPr/>
        </p:nvSpPr>
        <p:spPr>
          <a:xfrm flipH="1" flipV="1">
            <a:off x="365134" y="2148386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329BCBB-B631-5065-53AA-605191A6EEBB}"/>
              </a:ext>
            </a:extLst>
          </p:cNvPr>
          <p:cNvCxnSpPr>
            <a:cxnSpLocks/>
            <a:stCxn id="12" idx="4"/>
          </p:cNvCxnSpPr>
          <p:nvPr/>
        </p:nvCxnSpPr>
        <p:spPr>
          <a:xfrm flipH="1" flipV="1">
            <a:off x="452437" y="5"/>
            <a:ext cx="2697" cy="2148381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9BE1F09-8C11-5700-B606-CC25CE67DE19}"/>
              </a:ext>
            </a:extLst>
          </p:cNvPr>
          <p:cNvCxnSpPr>
            <a:cxnSpLocks/>
            <a:stCxn id="11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09D98B0-9F5F-7EEB-B77F-D0998D636B90}"/>
              </a:ext>
            </a:extLst>
          </p:cNvPr>
          <p:cNvGrpSpPr/>
          <p:nvPr/>
        </p:nvGrpSpPr>
        <p:grpSpPr>
          <a:xfrm>
            <a:off x="277216" y="308876"/>
            <a:ext cx="1003293" cy="1003323"/>
            <a:chOff x="1957888" y="657890"/>
            <a:chExt cx="100329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9" name="Google Shape;2597;p30">
              <a:extLst>
                <a:ext uri="{FF2B5EF4-FFF2-40B4-BE49-F238E27FC236}">
                  <a16:creationId xmlns:a16="http://schemas.microsoft.com/office/drawing/2014/main" id="{6B8EF792-41AA-93ED-6C4C-105BBC10C508}"/>
                </a:ext>
              </a:extLst>
            </p:cNvPr>
            <p:cNvSpPr/>
            <p:nvPr/>
          </p:nvSpPr>
          <p:spPr>
            <a:xfrm>
              <a:off x="1957888" y="657890"/>
              <a:ext cx="1003293" cy="1003323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24B7164F-D2DC-A049-09B1-77C4D0B4CFA4}"/>
                </a:ext>
              </a:extLst>
            </p:cNvPr>
            <p:cNvGrpSpPr/>
            <p:nvPr/>
          </p:nvGrpSpPr>
          <p:grpSpPr>
            <a:xfrm>
              <a:off x="2007163" y="985436"/>
              <a:ext cx="435486" cy="373272"/>
              <a:chOff x="1409355" y="5292020"/>
              <a:chExt cx="242550" cy="207899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7" name="手繪多邊形: 圖案 26">
                <a:extLst>
                  <a:ext uri="{FF2B5EF4-FFF2-40B4-BE49-F238E27FC236}">
                    <a16:creationId xmlns:a16="http://schemas.microsoft.com/office/drawing/2014/main" id="{58EBF966-ECB0-E375-C809-67EF153BE3B2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solidFill>
                <a:schemeClr val="bg1"/>
              </a:solidFill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28" name="手繪多邊形: 圖案 27">
                <a:extLst>
                  <a:ext uri="{FF2B5EF4-FFF2-40B4-BE49-F238E27FC236}">
                    <a16:creationId xmlns:a16="http://schemas.microsoft.com/office/drawing/2014/main" id="{9088993B-46B7-7A89-4224-419152E7BDFE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14578A87-961A-9CAC-7BB5-21A6C0D6A7F1}"/>
                </a:ext>
              </a:extLst>
            </p:cNvPr>
            <p:cNvGrpSpPr/>
            <p:nvPr/>
          </p:nvGrpSpPr>
          <p:grpSpPr>
            <a:xfrm>
              <a:off x="2224031" y="836285"/>
              <a:ext cx="516335" cy="442573"/>
              <a:chOff x="1609377" y="5246989"/>
              <a:chExt cx="287580" cy="246497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5" name="手繪多邊形: 圖案 24">
                <a:extLst>
                  <a:ext uri="{FF2B5EF4-FFF2-40B4-BE49-F238E27FC236}">
                    <a16:creationId xmlns:a16="http://schemas.microsoft.com/office/drawing/2014/main" id="{AC4260F6-1168-379C-EA2E-876574A49E74}"/>
                  </a:ext>
                </a:extLst>
              </p:cNvPr>
              <p:cNvSpPr/>
              <p:nvPr/>
            </p:nvSpPr>
            <p:spPr>
              <a:xfrm>
                <a:off x="1609377" y="5246989"/>
                <a:ext cx="287580" cy="149952"/>
              </a:xfrm>
              <a:custGeom>
                <a:avLst/>
                <a:gdLst>
                  <a:gd name="connsiteX0" fmla="*/ 143790 w 287580"/>
                  <a:gd name="connsiteY0" fmla="*/ 0 h 149952"/>
                  <a:gd name="connsiteX1" fmla="*/ 143790 w 287580"/>
                  <a:gd name="connsiteY1" fmla="*/ 0 h 149952"/>
                  <a:gd name="connsiteX2" fmla="*/ 0 w 287580"/>
                  <a:gd name="connsiteY2" fmla="*/ 136943 h 149952"/>
                  <a:gd name="connsiteX3" fmla="*/ 15406 w 287580"/>
                  <a:gd name="connsiteY3" fmla="*/ 149952 h 149952"/>
                  <a:gd name="connsiteX4" fmla="*/ 143790 w 287580"/>
                  <a:gd name="connsiteY4" fmla="*/ 28073 h 149952"/>
                  <a:gd name="connsiteX5" fmla="*/ 143790 w 287580"/>
                  <a:gd name="connsiteY5" fmla="*/ 28073 h 149952"/>
                  <a:gd name="connsiteX6" fmla="*/ 272174 w 287580"/>
                  <a:gd name="connsiteY6" fmla="*/ 149952 h 149952"/>
                  <a:gd name="connsiteX7" fmla="*/ 287580 w 287580"/>
                  <a:gd name="connsiteY7" fmla="*/ 136943 h 14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580" h="149952">
                    <a:moveTo>
                      <a:pt x="143790" y="0"/>
                    </a:moveTo>
                    <a:lnTo>
                      <a:pt x="143790" y="0"/>
                    </a:lnTo>
                    <a:lnTo>
                      <a:pt x="0" y="136943"/>
                    </a:lnTo>
                    <a:lnTo>
                      <a:pt x="15406" y="149952"/>
                    </a:lnTo>
                    <a:lnTo>
                      <a:pt x="143790" y="28073"/>
                    </a:lnTo>
                    <a:lnTo>
                      <a:pt x="143790" y="28073"/>
                    </a:lnTo>
                    <a:lnTo>
                      <a:pt x="272174" y="149952"/>
                    </a:lnTo>
                    <a:lnTo>
                      <a:pt x="287580" y="136943"/>
                    </a:lnTo>
                    <a:close/>
                  </a:path>
                </a:pathLst>
              </a:custGeom>
              <a:solidFill>
                <a:schemeClr val="bg1"/>
              </a:solidFill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26" name="手繪多邊形: 圖案 25">
                <a:extLst>
                  <a:ext uri="{FF2B5EF4-FFF2-40B4-BE49-F238E27FC236}">
                    <a16:creationId xmlns:a16="http://schemas.microsoft.com/office/drawing/2014/main" id="{7CB516AB-6522-A56F-F3D4-6BE23E4927F3}"/>
                  </a:ext>
                </a:extLst>
              </p:cNvPr>
              <p:cNvSpPr/>
              <p:nvPr/>
            </p:nvSpPr>
            <p:spPr>
              <a:xfrm>
                <a:off x="1650460" y="5294235"/>
                <a:ext cx="205414" cy="199251"/>
              </a:xfrm>
              <a:custGeom>
                <a:avLst/>
                <a:gdLst>
                  <a:gd name="connsiteX0" fmla="*/ 0 w 205414"/>
                  <a:gd name="connsiteY0" fmla="*/ 97572 h 199251"/>
                  <a:gd name="connsiteX1" fmla="*/ 0 w 205414"/>
                  <a:gd name="connsiteY1" fmla="*/ 199252 h 199251"/>
                  <a:gd name="connsiteX2" fmla="*/ 82166 w 205414"/>
                  <a:gd name="connsiteY2" fmla="*/ 199252 h 199251"/>
                  <a:gd name="connsiteX3" fmla="*/ 82166 w 205414"/>
                  <a:gd name="connsiteY3" fmla="*/ 113663 h 199251"/>
                  <a:gd name="connsiteX4" fmla="*/ 123249 w 205414"/>
                  <a:gd name="connsiteY4" fmla="*/ 113663 h 199251"/>
                  <a:gd name="connsiteX5" fmla="*/ 123249 w 205414"/>
                  <a:gd name="connsiteY5" fmla="*/ 199252 h 199251"/>
                  <a:gd name="connsiteX6" fmla="*/ 205414 w 205414"/>
                  <a:gd name="connsiteY6" fmla="*/ 199252 h 199251"/>
                  <a:gd name="connsiteX7" fmla="*/ 205414 w 205414"/>
                  <a:gd name="connsiteY7" fmla="*/ 97572 h 199251"/>
                  <a:gd name="connsiteX8" fmla="*/ 102707 w 205414"/>
                  <a:gd name="connsiteY8" fmla="*/ 0 h 199251"/>
                  <a:gd name="connsiteX9" fmla="*/ 0 w 205414"/>
                  <a:gd name="connsiteY9" fmla="*/ 97572 h 19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414" h="199251">
                    <a:moveTo>
                      <a:pt x="0" y="97572"/>
                    </a:moveTo>
                    <a:lnTo>
                      <a:pt x="0" y="199252"/>
                    </a:lnTo>
                    <a:lnTo>
                      <a:pt x="82166" y="199252"/>
                    </a:lnTo>
                    <a:lnTo>
                      <a:pt x="82166" y="113663"/>
                    </a:lnTo>
                    <a:lnTo>
                      <a:pt x="123249" y="113663"/>
                    </a:lnTo>
                    <a:lnTo>
                      <a:pt x="123249" y="199252"/>
                    </a:lnTo>
                    <a:lnTo>
                      <a:pt x="205414" y="199252"/>
                    </a:lnTo>
                    <a:lnTo>
                      <a:pt x="205414" y="97572"/>
                    </a:lnTo>
                    <a:lnTo>
                      <a:pt x="102707" y="0"/>
                    </a:lnTo>
                    <a:lnTo>
                      <a:pt x="0" y="97572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86F6DFD-398B-FF58-5AE7-A00F49536BD5}"/>
                </a:ext>
              </a:extLst>
            </p:cNvPr>
            <p:cNvGrpSpPr/>
            <p:nvPr/>
          </p:nvGrpSpPr>
          <p:grpSpPr>
            <a:xfrm>
              <a:off x="2459535" y="1009345"/>
              <a:ext cx="435486" cy="373272"/>
              <a:chOff x="1409355" y="5292020"/>
              <a:chExt cx="242550" cy="207899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3" name="手繪多邊形: 圖案 22">
                <a:extLst>
                  <a:ext uri="{FF2B5EF4-FFF2-40B4-BE49-F238E27FC236}">
                    <a16:creationId xmlns:a16="http://schemas.microsoft.com/office/drawing/2014/main" id="{EEB78977-888F-E4DC-FA7D-6BAA1451662E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solidFill>
                <a:schemeClr val="bg1"/>
              </a:solidFill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24" name="手繪多邊形: 圖案 23">
                <a:extLst>
                  <a:ext uri="{FF2B5EF4-FFF2-40B4-BE49-F238E27FC236}">
                    <a16:creationId xmlns:a16="http://schemas.microsoft.com/office/drawing/2014/main" id="{DEEBA16C-7F91-EDFA-4E07-EE25FCE0720D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</p:grpSp>
      <p:sp>
        <p:nvSpPr>
          <p:cNvPr id="32" name="標題 1">
            <a:extLst>
              <a:ext uri="{FF2B5EF4-FFF2-40B4-BE49-F238E27FC236}">
                <a16:creationId xmlns:a16="http://schemas.microsoft.com/office/drawing/2014/main" id="{C2545D28-9946-0CB6-0664-550760FE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100" y="157647"/>
            <a:ext cx="3101309" cy="757130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門市查詢</a:t>
            </a: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DEBF48C7-5F6F-205F-7D0A-87384AE4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3" y="4286833"/>
            <a:ext cx="1219370" cy="205768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EA0E1E99-163B-25A4-AA96-FA4C43FD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853" y="2413465"/>
            <a:ext cx="7640116" cy="411537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49" name="文字版面配置區 5">
            <a:extLst>
              <a:ext uri="{FF2B5EF4-FFF2-40B4-BE49-F238E27FC236}">
                <a16:creationId xmlns:a16="http://schemas.microsoft.com/office/drawing/2014/main" id="{D4120342-5F88-3FE2-417C-185FA6489576}"/>
              </a:ext>
            </a:extLst>
          </p:cNvPr>
          <p:cNvSpPr txBox="1">
            <a:spLocks/>
          </p:cNvSpPr>
          <p:nvPr/>
        </p:nvSpPr>
        <p:spPr>
          <a:xfrm>
            <a:off x="6143625" y="1312199"/>
            <a:ext cx="2657237" cy="900000"/>
          </a:xfrm>
          <a:prstGeom prst="roundRect">
            <a:avLst/>
          </a:prstGeom>
          <a:solidFill>
            <a:schemeClr val="lt1">
              <a:alpha val="50000"/>
            </a:schemeClr>
          </a:solidFill>
          <a:ln w="19050">
            <a:solidFill>
              <a:schemeClr val="accent4"/>
            </a:solidFill>
            <a:prstDash val="sysDash"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accent4">
                    <a:lumMod val="50000"/>
                  </a:schemeClr>
                </a:solidFill>
                <a:ea typeface="微軟正黑體" panose="020B0604030504040204" pitchFamily="34" charset="-120"/>
              </a:defRPr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</a:rPr>
              <a:t>選擇門市，再點地圖，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</a:rPr>
              <a:t>即開啟</a:t>
            </a:r>
            <a:r>
              <a:rPr lang="en-US" altLang="zh-TW" dirty="0">
                <a:latin typeface="微軟正黑體" panose="020B0604030504040204" pitchFamily="34" charset="-120"/>
              </a:rPr>
              <a:t>Google</a:t>
            </a:r>
            <a:r>
              <a:rPr lang="zh-TW" altLang="en-US" dirty="0">
                <a:latin typeface="微軟正黑體" panose="020B0604030504040204" pitchFamily="34" charset="-120"/>
              </a:rPr>
              <a:t>地圖搜尋。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281DD69B-6123-3204-6285-EBC0EC59ABF2}"/>
              </a:ext>
            </a:extLst>
          </p:cNvPr>
          <p:cNvGrpSpPr/>
          <p:nvPr/>
        </p:nvGrpSpPr>
        <p:grpSpPr>
          <a:xfrm>
            <a:off x="3071812" y="65167"/>
            <a:ext cx="1040426" cy="379358"/>
            <a:chOff x="1300611" y="5411354"/>
            <a:chExt cx="676042" cy="246497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60DA0D57-3D2A-3B84-2F5A-5BFDED0D41F6}"/>
                </a:ext>
              </a:extLst>
            </p:cNvPr>
            <p:cNvGrpSpPr/>
            <p:nvPr/>
          </p:nvGrpSpPr>
          <p:grpSpPr>
            <a:xfrm>
              <a:off x="1300611" y="5449952"/>
              <a:ext cx="242550" cy="207899"/>
              <a:chOff x="1409355" y="5292020"/>
              <a:chExt cx="242550" cy="207899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58" name="手繪多邊形: 圖案 57">
                <a:extLst>
                  <a:ext uri="{FF2B5EF4-FFF2-40B4-BE49-F238E27FC236}">
                    <a16:creationId xmlns:a16="http://schemas.microsoft.com/office/drawing/2014/main" id="{87942653-838C-2D22-0434-83DE98BFAB74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9" name="手繪多邊形: 圖案 58">
                <a:extLst>
                  <a:ext uri="{FF2B5EF4-FFF2-40B4-BE49-F238E27FC236}">
                    <a16:creationId xmlns:a16="http://schemas.microsoft.com/office/drawing/2014/main" id="{6BECD3D5-A03D-FDFF-1483-0465E947B3AD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FA0FAA84-291B-BC79-4E42-1E92ECA1BA57}"/>
                </a:ext>
              </a:extLst>
            </p:cNvPr>
            <p:cNvGrpSpPr/>
            <p:nvPr/>
          </p:nvGrpSpPr>
          <p:grpSpPr>
            <a:xfrm>
              <a:off x="1500633" y="5411354"/>
              <a:ext cx="287580" cy="246497"/>
              <a:chOff x="1609377" y="5246989"/>
              <a:chExt cx="287580" cy="246497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56" name="手繪多邊形: 圖案 55">
                <a:extLst>
                  <a:ext uri="{FF2B5EF4-FFF2-40B4-BE49-F238E27FC236}">
                    <a16:creationId xmlns:a16="http://schemas.microsoft.com/office/drawing/2014/main" id="{0943EA36-4297-824F-F205-16C08A86F14E}"/>
                  </a:ext>
                </a:extLst>
              </p:cNvPr>
              <p:cNvSpPr/>
              <p:nvPr/>
            </p:nvSpPr>
            <p:spPr>
              <a:xfrm>
                <a:off x="1609377" y="5246989"/>
                <a:ext cx="287580" cy="149952"/>
              </a:xfrm>
              <a:custGeom>
                <a:avLst/>
                <a:gdLst>
                  <a:gd name="connsiteX0" fmla="*/ 143790 w 287580"/>
                  <a:gd name="connsiteY0" fmla="*/ 0 h 149952"/>
                  <a:gd name="connsiteX1" fmla="*/ 143790 w 287580"/>
                  <a:gd name="connsiteY1" fmla="*/ 0 h 149952"/>
                  <a:gd name="connsiteX2" fmla="*/ 0 w 287580"/>
                  <a:gd name="connsiteY2" fmla="*/ 136943 h 149952"/>
                  <a:gd name="connsiteX3" fmla="*/ 15406 w 287580"/>
                  <a:gd name="connsiteY3" fmla="*/ 149952 h 149952"/>
                  <a:gd name="connsiteX4" fmla="*/ 143790 w 287580"/>
                  <a:gd name="connsiteY4" fmla="*/ 28073 h 149952"/>
                  <a:gd name="connsiteX5" fmla="*/ 143790 w 287580"/>
                  <a:gd name="connsiteY5" fmla="*/ 28073 h 149952"/>
                  <a:gd name="connsiteX6" fmla="*/ 272174 w 287580"/>
                  <a:gd name="connsiteY6" fmla="*/ 149952 h 149952"/>
                  <a:gd name="connsiteX7" fmla="*/ 287580 w 287580"/>
                  <a:gd name="connsiteY7" fmla="*/ 136943 h 14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580" h="149952">
                    <a:moveTo>
                      <a:pt x="143790" y="0"/>
                    </a:moveTo>
                    <a:lnTo>
                      <a:pt x="143790" y="0"/>
                    </a:lnTo>
                    <a:lnTo>
                      <a:pt x="0" y="136943"/>
                    </a:lnTo>
                    <a:lnTo>
                      <a:pt x="15406" y="149952"/>
                    </a:lnTo>
                    <a:lnTo>
                      <a:pt x="143790" y="28073"/>
                    </a:lnTo>
                    <a:lnTo>
                      <a:pt x="143790" y="28073"/>
                    </a:lnTo>
                    <a:lnTo>
                      <a:pt x="272174" y="149952"/>
                    </a:lnTo>
                    <a:lnTo>
                      <a:pt x="287580" y="136943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7" name="手繪多邊形: 圖案 56">
                <a:extLst>
                  <a:ext uri="{FF2B5EF4-FFF2-40B4-BE49-F238E27FC236}">
                    <a16:creationId xmlns:a16="http://schemas.microsoft.com/office/drawing/2014/main" id="{E4CD813A-384F-3C46-83C2-FF942BF96BBE}"/>
                  </a:ext>
                </a:extLst>
              </p:cNvPr>
              <p:cNvSpPr/>
              <p:nvPr/>
            </p:nvSpPr>
            <p:spPr>
              <a:xfrm>
                <a:off x="1650460" y="5294235"/>
                <a:ext cx="205414" cy="199251"/>
              </a:xfrm>
              <a:custGeom>
                <a:avLst/>
                <a:gdLst>
                  <a:gd name="connsiteX0" fmla="*/ 0 w 205414"/>
                  <a:gd name="connsiteY0" fmla="*/ 97572 h 199251"/>
                  <a:gd name="connsiteX1" fmla="*/ 0 w 205414"/>
                  <a:gd name="connsiteY1" fmla="*/ 199252 h 199251"/>
                  <a:gd name="connsiteX2" fmla="*/ 82166 w 205414"/>
                  <a:gd name="connsiteY2" fmla="*/ 199252 h 199251"/>
                  <a:gd name="connsiteX3" fmla="*/ 82166 w 205414"/>
                  <a:gd name="connsiteY3" fmla="*/ 113663 h 199251"/>
                  <a:gd name="connsiteX4" fmla="*/ 123249 w 205414"/>
                  <a:gd name="connsiteY4" fmla="*/ 113663 h 199251"/>
                  <a:gd name="connsiteX5" fmla="*/ 123249 w 205414"/>
                  <a:gd name="connsiteY5" fmla="*/ 199252 h 199251"/>
                  <a:gd name="connsiteX6" fmla="*/ 205414 w 205414"/>
                  <a:gd name="connsiteY6" fmla="*/ 199252 h 199251"/>
                  <a:gd name="connsiteX7" fmla="*/ 205414 w 205414"/>
                  <a:gd name="connsiteY7" fmla="*/ 97572 h 199251"/>
                  <a:gd name="connsiteX8" fmla="*/ 102707 w 205414"/>
                  <a:gd name="connsiteY8" fmla="*/ 0 h 199251"/>
                  <a:gd name="connsiteX9" fmla="*/ 0 w 205414"/>
                  <a:gd name="connsiteY9" fmla="*/ 97572 h 19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414" h="199251">
                    <a:moveTo>
                      <a:pt x="0" y="97572"/>
                    </a:moveTo>
                    <a:lnTo>
                      <a:pt x="0" y="199252"/>
                    </a:lnTo>
                    <a:lnTo>
                      <a:pt x="82166" y="199252"/>
                    </a:lnTo>
                    <a:lnTo>
                      <a:pt x="82166" y="113663"/>
                    </a:lnTo>
                    <a:lnTo>
                      <a:pt x="123249" y="113663"/>
                    </a:lnTo>
                    <a:lnTo>
                      <a:pt x="123249" y="199252"/>
                    </a:lnTo>
                    <a:lnTo>
                      <a:pt x="205414" y="199252"/>
                    </a:lnTo>
                    <a:lnTo>
                      <a:pt x="205414" y="97572"/>
                    </a:lnTo>
                    <a:lnTo>
                      <a:pt x="102707" y="0"/>
                    </a:lnTo>
                    <a:lnTo>
                      <a:pt x="0" y="97572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C8FE709F-AB50-E7F0-1DB7-44EE535FFA50}"/>
                </a:ext>
              </a:extLst>
            </p:cNvPr>
            <p:cNvGrpSpPr/>
            <p:nvPr/>
          </p:nvGrpSpPr>
          <p:grpSpPr>
            <a:xfrm>
              <a:off x="1734103" y="5449952"/>
              <a:ext cx="242550" cy="207899"/>
              <a:chOff x="1409355" y="5292020"/>
              <a:chExt cx="242550" cy="207899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54" name="手繪多邊形: 圖案 53">
                <a:extLst>
                  <a:ext uri="{FF2B5EF4-FFF2-40B4-BE49-F238E27FC236}">
                    <a16:creationId xmlns:a16="http://schemas.microsoft.com/office/drawing/2014/main" id="{3C3DC46D-9EB4-C889-8507-83E904821548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5" name="手繪多邊形: 圖案 54">
                <a:extLst>
                  <a:ext uri="{FF2B5EF4-FFF2-40B4-BE49-F238E27FC236}">
                    <a16:creationId xmlns:a16="http://schemas.microsoft.com/office/drawing/2014/main" id="{76F9B56E-8088-0F48-C0F5-CC4894DAAD19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5E9F42A2-A60E-B60C-4449-D462C087F340}"/>
              </a:ext>
            </a:extLst>
          </p:cNvPr>
          <p:cNvCxnSpPr>
            <a:stCxn id="49" idx="2"/>
          </p:cNvCxnSpPr>
          <p:nvPr/>
        </p:nvCxnSpPr>
        <p:spPr>
          <a:xfrm rot="16200000" flipH="1">
            <a:off x="7356822" y="2327621"/>
            <a:ext cx="750457" cy="519612"/>
          </a:xfrm>
          <a:prstGeom prst="bentConnector3">
            <a:avLst>
              <a:gd name="adj1" fmla="val 101175"/>
            </a:avLst>
          </a:prstGeom>
          <a:ln w="19050">
            <a:solidFill>
              <a:schemeClr val="accent4"/>
            </a:solidFill>
            <a:prstDash val="dash"/>
            <a:tailEnd type="triangle"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1606C3EF-C67C-C90E-A1BE-A3A077955056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985932" y="1739220"/>
            <a:ext cx="492931" cy="1689779"/>
          </a:xfrm>
          <a:prstGeom prst="bentConnector2">
            <a:avLst/>
          </a:prstGeom>
          <a:ln w="19050">
            <a:solidFill>
              <a:schemeClr val="accent4"/>
            </a:solidFill>
            <a:prstDash val="dash"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8E77FD2-BE30-6C6B-D68F-8F035F53EFBE}"/>
              </a:ext>
            </a:extLst>
          </p:cNvPr>
          <p:cNvCxnSpPr/>
          <p:nvPr/>
        </p:nvCxnSpPr>
        <p:spPr>
          <a:xfrm>
            <a:off x="985931" y="3428998"/>
            <a:ext cx="335922" cy="0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7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200">
        <p:fade/>
      </p:transition>
    </mc:Choice>
    <mc:Fallback xmlns="">
      <p:transition spd="med" advTm="532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39FF1E-1BFC-5DEF-9553-6CEC5839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螢幕錄製 4">
            <a:hlinkClick r:id="" action="ppaction://media"/>
            <a:extLst>
              <a:ext uri="{FF2B5EF4-FFF2-40B4-BE49-F238E27FC236}">
                <a16:creationId xmlns:a16="http://schemas.microsoft.com/office/drawing/2014/main" id="{8FB6B354-9FBF-6171-9803-3253663CEF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22" end="43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863" y="1160971"/>
            <a:ext cx="8090670" cy="5354367"/>
          </a:xfrm>
          <a:prstGeom prst="rect">
            <a:avLst/>
          </a:prstGeom>
        </p:spPr>
      </p:pic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6C57B513-A6F8-03A6-B570-A0B14D0EFFAA}"/>
              </a:ext>
            </a:extLst>
          </p:cNvPr>
          <p:cNvSpPr txBox="1">
            <a:spLocks/>
          </p:cNvSpPr>
          <p:nvPr/>
        </p:nvSpPr>
        <p:spPr>
          <a:xfrm>
            <a:off x="7677150" y="649287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BAB658-E91C-497E-B3BE-C9E00FDFB906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918EB29-FFE4-D588-4A6B-03378B23FEB4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FE3C4D8-D1F6-203A-4DAE-05194273B969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CA8EBD7-7921-DCE8-77A7-7934D9E973C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52B7CFE-C862-78E1-EF86-E3DA9B0BFDCF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929FA5-C685-6366-9019-DF562F97C6F1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542627-41DB-4FE8-7266-F54237FF1032}"/>
              </a:ext>
            </a:extLst>
          </p:cNvPr>
          <p:cNvSpPr/>
          <p:nvPr/>
        </p:nvSpPr>
        <p:spPr>
          <a:xfrm flipH="1" flipV="1">
            <a:off x="365134" y="2148386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BD16170-1928-C3C7-DE95-8CE452F6C16B}"/>
              </a:ext>
            </a:extLst>
          </p:cNvPr>
          <p:cNvCxnSpPr>
            <a:cxnSpLocks/>
            <a:stCxn id="15" idx="4"/>
          </p:cNvCxnSpPr>
          <p:nvPr/>
        </p:nvCxnSpPr>
        <p:spPr>
          <a:xfrm flipH="1" flipV="1">
            <a:off x="452437" y="5"/>
            <a:ext cx="2697" cy="2148381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09DC83F-33B6-C0E6-9571-196CE7370DF8}"/>
              </a:ext>
            </a:extLst>
          </p:cNvPr>
          <p:cNvCxnSpPr>
            <a:cxnSpLocks/>
            <a:stCxn id="14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F4EAB23-EF49-7E70-8DC8-795519A99E62}"/>
              </a:ext>
            </a:extLst>
          </p:cNvPr>
          <p:cNvGrpSpPr/>
          <p:nvPr/>
        </p:nvGrpSpPr>
        <p:grpSpPr>
          <a:xfrm>
            <a:off x="277216" y="308876"/>
            <a:ext cx="1003293" cy="1003323"/>
            <a:chOff x="1957888" y="657890"/>
            <a:chExt cx="100329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9" name="Google Shape;2597;p30">
              <a:extLst>
                <a:ext uri="{FF2B5EF4-FFF2-40B4-BE49-F238E27FC236}">
                  <a16:creationId xmlns:a16="http://schemas.microsoft.com/office/drawing/2014/main" id="{3D02DC73-0674-40BE-66C8-04D8DF8ACF4E}"/>
                </a:ext>
              </a:extLst>
            </p:cNvPr>
            <p:cNvSpPr/>
            <p:nvPr/>
          </p:nvSpPr>
          <p:spPr>
            <a:xfrm>
              <a:off x="1957888" y="657890"/>
              <a:ext cx="1003293" cy="1003323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310A1C33-BD03-505A-2193-10CDE10B6655}"/>
                </a:ext>
              </a:extLst>
            </p:cNvPr>
            <p:cNvGrpSpPr/>
            <p:nvPr/>
          </p:nvGrpSpPr>
          <p:grpSpPr>
            <a:xfrm>
              <a:off x="2007163" y="985436"/>
              <a:ext cx="435486" cy="373272"/>
              <a:chOff x="1409355" y="5292020"/>
              <a:chExt cx="242550" cy="207899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7" name="手繪多邊形: 圖案 26">
                <a:extLst>
                  <a:ext uri="{FF2B5EF4-FFF2-40B4-BE49-F238E27FC236}">
                    <a16:creationId xmlns:a16="http://schemas.microsoft.com/office/drawing/2014/main" id="{E2C3C8A5-6AC8-E879-69DB-A6AE2F2B1776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solidFill>
                <a:schemeClr val="bg1"/>
              </a:solidFill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28" name="手繪多邊形: 圖案 27">
                <a:extLst>
                  <a:ext uri="{FF2B5EF4-FFF2-40B4-BE49-F238E27FC236}">
                    <a16:creationId xmlns:a16="http://schemas.microsoft.com/office/drawing/2014/main" id="{C78AEDAF-5893-458A-86A3-0D8DB11512E4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1715022C-D2BE-1406-7326-ED4FB5A0F23E}"/>
                </a:ext>
              </a:extLst>
            </p:cNvPr>
            <p:cNvGrpSpPr/>
            <p:nvPr/>
          </p:nvGrpSpPr>
          <p:grpSpPr>
            <a:xfrm>
              <a:off x="2224031" y="836285"/>
              <a:ext cx="516335" cy="442573"/>
              <a:chOff x="1609377" y="5246989"/>
              <a:chExt cx="287580" cy="246497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5" name="手繪多邊形: 圖案 24">
                <a:extLst>
                  <a:ext uri="{FF2B5EF4-FFF2-40B4-BE49-F238E27FC236}">
                    <a16:creationId xmlns:a16="http://schemas.microsoft.com/office/drawing/2014/main" id="{A49263DE-42A8-9FF9-365F-FCB4E22D5794}"/>
                  </a:ext>
                </a:extLst>
              </p:cNvPr>
              <p:cNvSpPr/>
              <p:nvPr/>
            </p:nvSpPr>
            <p:spPr>
              <a:xfrm>
                <a:off x="1609377" y="5246989"/>
                <a:ext cx="287580" cy="149952"/>
              </a:xfrm>
              <a:custGeom>
                <a:avLst/>
                <a:gdLst>
                  <a:gd name="connsiteX0" fmla="*/ 143790 w 287580"/>
                  <a:gd name="connsiteY0" fmla="*/ 0 h 149952"/>
                  <a:gd name="connsiteX1" fmla="*/ 143790 w 287580"/>
                  <a:gd name="connsiteY1" fmla="*/ 0 h 149952"/>
                  <a:gd name="connsiteX2" fmla="*/ 0 w 287580"/>
                  <a:gd name="connsiteY2" fmla="*/ 136943 h 149952"/>
                  <a:gd name="connsiteX3" fmla="*/ 15406 w 287580"/>
                  <a:gd name="connsiteY3" fmla="*/ 149952 h 149952"/>
                  <a:gd name="connsiteX4" fmla="*/ 143790 w 287580"/>
                  <a:gd name="connsiteY4" fmla="*/ 28073 h 149952"/>
                  <a:gd name="connsiteX5" fmla="*/ 143790 w 287580"/>
                  <a:gd name="connsiteY5" fmla="*/ 28073 h 149952"/>
                  <a:gd name="connsiteX6" fmla="*/ 272174 w 287580"/>
                  <a:gd name="connsiteY6" fmla="*/ 149952 h 149952"/>
                  <a:gd name="connsiteX7" fmla="*/ 287580 w 287580"/>
                  <a:gd name="connsiteY7" fmla="*/ 136943 h 14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580" h="149952">
                    <a:moveTo>
                      <a:pt x="143790" y="0"/>
                    </a:moveTo>
                    <a:lnTo>
                      <a:pt x="143790" y="0"/>
                    </a:lnTo>
                    <a:lnTo>
                      <a:pt x="0" y="136943"/>
                    </a:lnTo>
                    <a:lnTo>
                      <a:pt x="15406" y="149952"/>
                    </a:lnTo>
                    <a:lnTo>
                      <a:pt x="143790" y="28073"/>
                    </a:lnTo>
                    <a:lnTo>
                      <a:pt x="143790" y="28073"/>
                    </a:lnTo>
                    <a:lnTo>
                      <a:pt x="272174" y="149952"/>
                    </a:lnTo>
                    <a:lnTo>
                      <a:pt x="287580" y="136943"/>
                    </a:lnTo>
                    <a:close/>
                  </a:path>
                </a:pathLst>
              </a:custGeom>
              <a:solidFill>
                <a:schemeClr val="bg1"/>
              </a:solidFill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26" name="手繪多邊形: 圖案 25">
                <a:extLst>
                  <a:ext uri="{FF2B5EF4-FFF2-40B4-BE49-F238E27FC236}">
                    <a16:creationId xmlns:a16="http://schemas.microsoft.com/office/drawing/2014/main" id="{77A66791-56A8-BE27-4BBE-6C48B9B4AA5A}"/>
                  </a:ext>
                </a:extLst>
              </p:cNvPr>
              <p:cNvSpPr/>
              <p:nvPr/>
            </p:nvSpPr>
            <p:spPr>
              <a:xfrm>
                <a:off x="1650460" y="5294235"/>
                <a:ext cx="205414" cy="199251"/>
              </a:xfrm>
              <a:custGeom>
                <a:avLst/>
                <a:gdLst>
                  <a:gd name="connsiteX0" fmla="*/ 0 w 205414"/>
                  <a:gd name="connsiteY0" fmla="*/ 97572 h 199251"/>
                  <a:gd name="connsiteX1" fmla="*/ 0 w 205414"/>
                  <a:gd name="connsiteY1" fmla="*/ 199252 h 199251"/>
                  <a:gd name="connsiteX2" fmla="*/ 82166 w 205414"/>
                  <a:gd name="connsiteY2" fmla="*/ 199252 h 199251"/>
                  <a:gd name="connsiteX3" fmla="*/ 82166 w 205414"/>
                  <a:gd name="connsiteY3" fmla="*/ 113663 h 199251"/>
                  <a:gd name="connsiteX4" fmla="*/ 123249 w 205414"/>
                  <a:gd name="connsiteY4" fmla="*/ 113663 h 199251"/>
                  <a:gd name="connsiteX5" fmla="*/ 123249 w 205414"/>
                  <a:gd name="connsiteY5" fmla="*/ 199252 h 199251"/>
                  <a:gd name="connsiteX6" fmla="*/ 205414 w 205414"/>
                  <a:gd name="connsiteY6" fmla="*/ 199252 h 199251"/>
                  <a:gd name="connsiteX7" fmla="*/ 205414 w 205414"/>
                  <a:gd name="connsiteY7" fmla="*/ 97572 h 199251"/>
                  <a:gd name="connsiteX8" fmla="*/ 102707 w 205414"/>
                  <a:gd name="connsiteY8" fmla="*/ 0 h 199251"/>
                  <a:gd name="connsiteX9" fmla="*/ 0 w 205414"/>
                  <a:gd name="connsiteY9" fmla="*/ 97572 h 19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414" h="199251">
                    <a:moveTo>
                      <a:pt x="0" y="97572"/>
                    </a:moveTo>
                    <a:lnTo>
                      <a:pt x="0" y="199252"/>
                    </a:lnTo>
                    <a:lnTo>
                      <a:pt x="82166" y="199252"/>
                    </a:lnTo>
                    <a:lnTo>
                      <a:pt x="82166" y="113663"/>
                    </a:lnTo>
                    <a:lnTo>
                      <a:pt x="123249" y="113663"/>
                    </a:lnTo>
                    <a:lnTo>
                      <a:pt x="123249" y="199252"/>
                    </a:lnTo>
                    <a:lnTo>
                      <a:pt x="205414" y="199252"/>
                    </a:lnTo>
                    <a:lnTo>
                      <a:pt x="205414" y="97572"/>
                    </a:lnTo>
                    <a:lnTo>
                      <a:pt x="102707" y="0"/>
                    </a:lnTo>
                    <a:lnTo>
                      <a:pt x="0" y="97572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CB628DC-8244-8FA7-EC33-B6116210992C}"/>
                </a:ext>
              </a:extLst>
            </p:cNvPr>
            <p:cNvGrpSpPr/>
            <p:nvPr/>
          </p:nvGrpSpPr>
          <p:grpSpPr>
            <a:xfrm>
              <a:off x="2459535" y="1009345"/>
              <a:ext cx="435486" cy="373272"/>
              <a:chOff x="1409355" y="5292020"/>
              <a:chExt cx="242550" cy="207899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3" name="手繪多邊形: 圖案 22">
                <a:extLst>
                  <a:ext uri="{FF2B5EF4-FFF2-40B4-BE49-F238E27FC236}">
                    <a16:creationId xmlns:a16="http://schemas.microsoft.com/office/drawing/2014/main" id="{172C3E07-CC60-BEC3-12E8-99206985654A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solidFill>
                <a:schemeClr val="bg1"/>
              </a:solidFill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24" name="手繪多邊形: 圖案 23">
                <a:extLst>
                  <a:ext uri="{FF2B5EF4-FFF2-40B4-BE49-F238E27FC236}">
                    <a16:creationId xmlns:a16="http://schemas.microsoft.com/office/drawing/2014/main" id="{0EBEFC28-C60F-8614-5239-4AE1CF0D2184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D8B93D0-F328-74A9-401F-679FD346E1C6}"/>
              </a:ext>
            </a:extLst>
          </p:cNvPr>
          <p:cNvGrpSpPr/>
          <p:nvPr/>
        </p:nvGrpSpPr>
        <p:grpSpPr>
          <a:xfrm>
            <a:off x="3071812" y="65167"/>
            <a:ext cx="1040426" cy="379358"/>
            <a:chOff x="1300611" y="5411354"/>
            <a:chExt cx="676042" cy="246497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EA75E75E-842F-5377-EB4B-59A4A6E33008}"/>
                </a:ext>
              </a:extLst>
            </p:cNvPr>
            <p:cNvGrpSpPr/>
            <p:nvPr/>
          </p:nvGrpSpPr>
          <p:grpSpPr>
            <a:xfrm>
              <a:off x="1300611" y="5449952"/>
              <a:ext cx="242550" cy="207899"/>
              <a:chOff x="1409355" y="5292020"/>
              <a:chExt cx="242550" cy="207899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41" name="手繪多邊形: 圖案 40">
                <a:extLst>
                  <a:ext uri="{FF2B5EF4-FFF2-40B4-BE49-F238E27FC236}">
                    <a16:creationId xmlns:a16="http://schemas.microsoft.com/office/drawing/2014/main" id="{1BE27C17-91C7-9ACA-363E-A81B9ADE91EE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2" name="手繪多邊形: 圖案 41">
                <a:extLst>
                  <a:ext uri="{FF2B5EF4-FFF2-40B4-BE49-F238E27FC236}">
                    <a16:creationId xmlns:a16="http://schemas.microsoft.com/office/drawing/2014/main" id="{EC8370E2-A0B1-26E7-8AA4-3E25DC8D168B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20FA1D32-EFE1-7DD5-3A03-DDCAE9230E91}"/>
                </a:ext>
              </a:extLst>
            </p:cNvPr>
            <p:cNvGrpSpPr/>
            <p:nvPr/>
          </p:nvGrpSpPr>
          <p:grpSpPr>
            <a:xfrm>
              <a:off x="1500633" y="5411354"/>
              <a:ext cx="287580" cy="246497"/>
              <a:chOff x="1609377" y="5246989"/>
              <a:chExt cx="287580" cy="246497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39" name="手繪多邊形: 圖案 38">
                <a:extLst>
                  <a:ext uri="{FF2B5EF4-FFF2-40B4-BE49-F238E27FC236}">
                    <a16:creationId xmlns:a16="http://schemas.microsoft.com/office/drawing/2014/main" id="{E90DEA98-AD68-3BD5-C0AC-A822B37811CE}"/>
                  </a:ext>
                </a:extLst>
              </p:cNvPr>
              <p:cNvSpPr/>
              <p:nvPr/>
            </p:nvSpPr>
            <p:spPr>
              <a:xfrm>
                <a:off x="1609377" y="5246989"/>
                <a:ext cx="287580" cy="149952"/>
              </a:xfrm>
              <a:custGeom>
                <a:avLst/>
                <a:gdLst>
                  <a:gd name="connsiteX0" fmla="*/ 143790 w 287580"/>
                  <a:gd name="connsiteY0" fmla="*/ 0 h 149952"/>
                  <a:gd name="connsiteX1" fmla="*/ 143790 w 287580"/>
                  <a:gd name="connsiteY1" fmla="*/ 0 h 149952"/>
                  <a:gd name="connsiteX2" fmla="*/ 0 w 287580"/>
                  <a:gd name="connsiteY2" fmla="*/ 136943 h 149952"/>
                  <a:gd name="connsiteX3" fmla="*/ 15406 w 287580"/>
                  <a:gd name="connsiteY3" fmla="*/ 149952 h 149952"/>
                  <a:gd name="connsiteX4" fmla="*/ 143790 w 287580"/>
                  <a:gd name="connsiteY4" fmla="*/ 28073 h 149952"/>
                  <a:gd name="connsiteX5" fmla="*/ 143790 w 287580"/>
                  <a:gd name="connsiteY5" fmla="*/ 28073 h 149952"/>
                  <a:gd name="connsiteX6" fmla="*/ 272174 w 287580"/>
                  <a:gd name="connsiteY6" fmla="*/ 149952 h 149952"/>
                  <a:gd name="connsiteX7" fmla="*/ 287580 w 287580"/>
                  <a:gd name="connsiteY7" fmla="*/ 136943 h 14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580" h="149952">
                    <a:moveTo>
                      <a:pt x="143790" y="0"/>
                    </a:moveTo>
                    <a:lnTo>
                      <a:pt x="143790" y="0"/>
                    </a:lnTo>
                    <a:lnTo>
                      <a:pt x="0" y="136943"/>
                    </a:lnTo>
                    <a:lnTo>
                      <a:pt x="15406" y="149952"/>
                    </a:lnTo>
                    <a:lnTo>
                      <a:pt x="143790" y="28073"/>
                    </a:lnTo>
                    <a:lnTo>
                      <a:pt x="143790" y="28073"/>
                    </a:lnTo>
                    <a:lnTo>
                      <a:pt x="272174" y="149952"/>
                    </a:lnTo>
                    <a:lnTo>
                      <a:pt x="287580" y="136943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0" name="手繪多邊形: 圖案 39">
                <a:extLst>
                  <a:ext uri="{FF2B5EF4-FFF2-40B4-BE49-F238E27FC236}">
                    <a16:creationId xmlns:a16="http://schemas.microsoft.com/office/drawing/2014/main" id="{F5B6E33D-68D0-D02C-D013-C7D89B2B8417}"/>
                  </a:ext>
                </a:extLst>
              </p:cNvPr>
              <p:cNvSpPr/>
              <p:nvPr/>
            </p:nvSpPr>
            <p:spPr>
              <a:xfrm>
                <a:off x="1650460" y="5294235"/>
                <a:ext cx="205414" cy="199251"/>
              </a:xfrm>
              <a:custGeom>
                <a:avLst/>
                <a:gdLst>
                  <a:gd name="connsiteX0" fmla="*/ 0 w 205414"/>
                  <a:gd name="connsiteY0" fmla="*/ 97572 h 199251"/>
                  <a:gd name="connsiteX1" fmla="*/ 0 w 205414"/>
                  <a:gd name="connsiteY1" fmla="*/ 199252 h 199251"/>
                  <a:gd name="connsiteX2" fmla="*/ 82166 w 205414"/>
                  <a:gd name="connsiteY2" fmla="*/ 199252 h 199251"/>
                  <a:gd name="connsiteX3" fmla="*/ 82166 w 205414"/>
                  <a:gd name="connsiteY3" fmla="*/ 113663 h 199251"/>
                  <a:gd name="connsiteX4" fmla="*/ 123249 w 205414"/>
                  <a:gd name="connsiteY4" fmla="*/ 113663 h 199251"/>
                  <a:gd name="connsiteX5" fmla="*/ 123249 w 205414"/>
                  <a:gd name="connsiteY5" fmla="*/ 199252 h 199251"/>
                  <a:gd name="connsiteX6" fmla="*/ 205414 w 205414"/>
                  <a:gd name="connsiteY6" fmla="*/ 199252 h 199251"/>
                  <a:gd name="connsiteX7" fmla="*/ 205414 w 205414"/>
                  <a:gd name="connsiteY7" fmla="*/ 97572 h 199251"/>
                  <a:gd name="connsiteX8" fmla="*/ 102707 w 205414"/>
                  <a:gd name="connsiteY8" fmla="*/ 0 h 199251"/>
                  <a:gd name="connsiteX9" fmla="*/ 0 w 205414"/>
                  <a:gd name="connsiteY9" fmla="*/ 97572 h 19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414" h="199251">
                    <a:moveTo>
                      <a:pt x="0" y="97572"/>
                    </a:moveTo>
                    <a:lnTo>
                      <a:pt x="0" y="199252"/>
                    </a:lnTo>
                    <a:lnTo>
                      <a:pt x="82166" y="199252"/>
                    </a:lnTo>
                    <a:lnTo>
                      <a:pt x="82166" y="113663"/>
                    </a:lnTo>
                    <a:lnTo>
                      <a:pt x="123249" y="113663"/>
                    </a:lnTo>
                    <a:lnTo>
                      <a:pt x="123249" y="199252"/>
                    </a:lnTo>
                    <a:lnTo>
                      <a:pt x="205414" y="199252"/>
                    </a:lnTo>
                    <a:lnTo>
                      <a:pt x="205414" y="97572"/>
                    </a:lnTo>
                    <a:lnTo>
                      <a:pt x="102707" y="0"/>
                    </a:lnTo>
                    <a:lnTo>
                      <a:pt x="0" y="97572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ED2D4998-1192-5723-2B96-5E5A4DB16C5D}"/>
                </a:ext>
              </a:extLst>
            </p:cNvPr>
            <p:cNvGrpSpPr/>
            <p:nvPr/>
          </p:nvGrpSpPr>
          <p:grpSpPr>
            <a:xfrm>
              <a:off x="1734103" y="5449952"/>
              <a:ext cx="242550" cy="207899"/>
              <a:chOff x="1409355" y="5292020"/>
              <a:chExt cx="242550" cy="207899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7" name="手繪多邊形: 圖案 36">
                <a:extLst>
                  <a:ext uri="{FF2B5EF4-FFF2-40B4-BE49-F238E27FC236}">
                    <a16:creationId xmlns:a16="http://schemas.microsoft.com/office/drawing/2014/main" id="{4B72CA07-6E21-7ED6-6B66-8C63AD192815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8" name="手繪多邊形: 圖案 37">
                <a:extLst>
                  <a:ext uri="{FF2B5EF4-FFF2-40B4-BE49-F238E27FC236}">
                    <a16:creationId xmlns:a16="http://schemas.microsoft.com/office/drawing/2014/main" id="{3B6EF22A-EF22-316B-AF7A-FADF715EEEF2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</p:grpSp>
      <p:sp>
        <p:nvSpPr>
          <p:cNvPr id="46" name="標題 1">
            <a:extLst>
              <a:ext uri="{FF2B5EF4-FFF2-40B4-BE49-F238E27FC236}">
                <a16:creationId xmlns:a16="http://schemas.microsoft.com/office/drawing/2014/main" id="{CEB95695-5416-DA9E-E9DD-91B15719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100" y="157647"/>
            <a:ext cx="3101309" cy="757130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門市查詢</a:t>
            </a:r>
          </a:p>
        </p:txBody>
      </p:sp>
    </p:spTree>
    <p:extLst>
      <p:ext uri="{BB962C8B-B14F-4D97-AF65-F5344CB8AC3E}">
        <p14:creationId xmlns:p14="http://schemas.microsoft.com/office/powerpoint/2010/main" val="342070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100">
        <p:fade/>
      </p:transition>
    </mc:Choice>
    <mc:Fallback xmlns="">
      <p:transition spd="med" advTm="42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EC9BB-260D-0CF4-7388-32DA633C1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311659"/>
            <a:ext cx="5548122" cy="85953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資料來源</a:t>
            </a:r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A0C6B166-4546-AFFC-A816-A4F927CC4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1399793"/>
            <a:ext cx="8515350" cy="2705481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NCC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國家通訊傳播委員會</a:t>
            </a:r>
          </a:p>
          <a:p>
            <a:pPr lvl="1" algn="l"/>
            <a:r>
              <a:rPr lang="en-US" altLang="zh-TW" sz="1500" b="1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https://www.ncc.gov.tw/chinese/opendata_item.aspx?menu_function_sn=208</a:t>
            </a:r>
            <a:endParaRPr lang="en-US" altLang="zh-TW" sz="1500" b="1" dirty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</a:endParaRPr>
          </a:p>
          <a:p>
            <a:pPr lvl="1" algn="l"/>
            <a:r>
              <a:rPr lang="en-US" altLang="zh-TW" sz="1500" b="1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https://www.ncc.gov.tw/chinese/opendata_item.aspx?menu_function_sn=16769</a:t>
            </a:r>
            <a:endParaRPr lang="en-US" altLang="zh-TW" sz="1500" b="1" dirty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中華民國內政部戶政司全球資訊網</a:t>
            </a:r>
          </a:p>
          <a:p>
            <a:pPr lvl="1" algn="l"/>
            <a:r>
              <a:rPr lang="en-US" altLang="zh-TW" sz="1500" b="1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https://www.ris.gov.tw/app/portal/346</a:t>
            </a:r>
            <a:endParaRPr lang="en-US" altLang="zh-TW" sz="1500" b="1" dirty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電信官網門市查詢</a:t>
            </a:r>
          </a:p>
          <a:p>
            <a:pPr lvl="1" algn="l"/>
            <a:r>
              <a: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中華電信 </a:t>
            </a:r>
            <a:r>
              <a:rPr lang="en-US" altLang="zh-TW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- </a:t>
            </a:r>
            <a:r>
              <a:rPr lang="en-US" altLang="zh-TW" sz="1500" b="1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https://my.cht.com.tw/ServiceCenter</a:t>
            </a:r>
            <a:endParaRPr lang="en-US" altLang="zh-TW" sz="1500" b="1" dirty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</a:endParaRPr>
          </a:p>
          <a:p>
            <a:pPr lvl="1" algn="l"/>
            <a:r>
              <a: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台灣大哥大 </a:t>
            </a:r>
            <a:r>
              <a:rPr lang="en-US" altLang="zh-TW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- </a:t>
            </a:r>
            <a:r>
              <a:rPr lang="en-US" altLang="zh-TW" sz="1500" b="1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https://www.taiwanmobile.com/mobile/storelbs/lbs.html</a:t>
            </a:r>
            <a:endParaRPr lang="en-US" altLang="zh-TW" sz="1500" b="1" dirty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</a:endParaRPr>
          </a:p>
          <a:p>
            <a:pPr lvl="1" algn="l"/>
            <a:r>
              <a: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遠傳電信 </a:t>
            </a:r>
            <a:r>
              <a:rPr lang="en-US" altLang="zh-TW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- </a:t>
            </a:r>
            <a:r>
              <a:rPr lang="en-US" altLang="zh-TW" sz="1500" b="1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https://ecare.fetnet.net/DigService/help-center/store</a:t>
            </a:r>
            <a:endParaRPr lang="zh-TW" altLang="en-US" sz="1500" b="1" dirty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52FDEA-A4EE-383E-BBAE-54DC1938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>
                <a:ea typeface="微軟正黑體" panose="020B0604030504040204" pitchFamily="34" charset="-120"/>
              </a:rPr>
              <a:t>18</a:t>
            </a:fld>
            <a:endParaRPr lang="zh-TW" altLang="en-US">
              <a:ea typeface="微軟正黑體" panose="020B0604030504040204" pitchFamily="34" charset="-12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C25E9CE-5B52-CF7F-13C4-83EF74E3C361}"/>
              </a:ext>
            </a:extLst>
          </p:cNvPr>
          <p:cNvGrpSpPr/>
          <p:nvPr/>
        </p:nvGrpSpPr>
        <p:grpSpPr>
          <a:xfrm>
            <a:off x="1091794" y="4865659"/>
            <a:ext cx="8279575" cy="1440000"/>
            <a:chOff x="1129894" y="4713259"/>
            <a:chExt cx="8279575" cy="144000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1D18A25-4CF0-C8A3-6036-113770674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70064" y="4713259"/>
              <a:ext cx="1440002" cy="144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61A7BFB-AD2E-40FD-A20B-B02097BA9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4" t="10714" r="10714" b="10714"/>
            <a:stretch/>
          </p:blipFill>
          <p:spPr>
            <a:xfrm>
              <a:off x="7969467" y="4713259"/>
              <a:ext cx="1440002" cy="14400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CDF97DB3-4916-84CF-53AE-1DD066B4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765" y="4713259"/>
              <a:ext cx="1440002" cy="14400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DEF78E3C-347D-5F2D-A546-078299325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1" t="10481" r="14069" b="2505"/>
            <a:stretch/>
          </p:blipFill>
          <p:spPr>
            <a:xfrm>
              <a:off x="1129894" y="4803259"/>
              <a:ext cx="1448042" cy="1260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90A436E-B47C-9CAD-DE3D-09A5B6D38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87635" y="4803259"/>
              <a:ext cx="127273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40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6BA36052-2476-0C3D-1E71-4554FC636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80" y="32810"/>
            <a:ext cx="7021288" cy="1294657"/>
          </a:xfrm>
          <a:prstGeom prst="rect">
            <a:avLst/>
          </a:prstGeom>
          <a:effectLst>
            <a:outerShdw blurRad="1270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pic>
        <p:nvPicPr>
          <p:cNvPr id="19" name="內容版面配置區 16">
            <a:extLst>
              <a:ext uri="{FF2B5EF4-FFF2-40B4-BE49-F238E27FC236}">
                <a16:creationId xmlns:a16="http://schemas.microsoft.com/office/drawing/2014/main" id="{8E0C55DC-41D9-A82B-8CB7-928F7CAD91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80" y="1327467"/>
            <a:ext cx="6202137" cy="2804117"/>
          </a:xfrm>
          <a:prstGeom prst="rect">
            <a:avLst/>
          </a:prstGeom>
          <a:effectLst>
            <a:outerShdw blurRad="1270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B3EE863-5EA0-03A1-A4E8-81C1985FBBC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80" y="4131584"/>
            <a:ext cx="7256179" cy="2672207"/>
          </a:xfrm>
          <a:prstGeom prst="rect">
            <a:avLst/>
          </a:prstGeom>
          <a:effectLst>
            <a:outerShdw blurRad="1270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25" name="標題 1">
            <a:extLst>
              <a:ext uri="{FF2B5EF4-FFF2-40B4-BE49-F238E27FC236}">
                <a16:creationId xmlns:a16="http://schemas.microsoft.com/office/drawing/2014/main" id="{04CEC1E5-A85F-E885-C4A5-57EF1D8A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285" y="-12377"/>
            <a:ext cx="3615504" cy="1042428"/>
          </a:xfrm>
        </p:spPr>
        <p:txBody>
          <a:bodyPr vert="horz"/>
          <a:lstStyle/>
          <a:p>
            <a:pPr algn="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流程圖</a:t>
            </a: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C59BFE0-7055-A841-FB99-09C0E3048130}"/>
              </a:ext>
            </a:extLst>
          </p:cNvPr>
          <p:cNvSpPr/>
          <p:nvPr/>
        </p:nvSpPr>
        <p:spPr>
          <a:xfrm>
            <a:off x="9107614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5F352B5-AE14-F502-6CD3-8EE210893659}"/>
              </a:ext>
            </a:extLst>
          </p:cNvPr>
          <p:cNvSpPr/>
          <p:nvPr/>
        </p:nvSpPr>
        <p:spPr>
          <a:xfrm>
            <a:off x="9497614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4D859EA-784D-2977-49BA-4C6150DDC26B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9240964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0C2BE34-5210-83DC-4AEB-6EF3D8B11830}"/>
              </a:ext>
            </a:extLst>
          </p:cNvPr>
          <p:cNvCxnSpPr>
            <a:cxnSpLocks/>
            <a:stCxn id="27" idx="4"/>
          </p:cNvCxnSpPr>
          <p:nvPr/>
        </p:nvCxnSpPr>
        <p:spPr>
          <a:xfrm flipH="1">
            <a:off x="9569589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944F5C99-7733-0FA8-618F-C36FD9E3BD1F}"/>
              </a:ext>
            </a:extLst>
          </p:cNvPr>
          <p:cNvSpPr/>
          <p:nvPr/>
        </p:nvSpPr>
        <p:spPr>
          <a:xfrm rot="5400000">
            <a:off x="8504042" y="1624884"/>
            <a:ext cx="180000" cy="180000"/>
          </a:xfrm>
          <a:prstGeom prst="ellipse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E78A0784-0792-CD21-5259-7076912B2114}"/>
              </a:ext>
            </a:extLst>
          </p:cNvPr>
          <p:cNvCxnSpPr>
            <a:cxnSpLocks/>
            <a:stCxn id="41" idx="6"/>
          </p:cNvCxnSpPr>
          <p:nvPr/>
        </p:nvCxnSpPr>
        <p:spPr>
          <a:xfrm flipH="1">
            <a:off x="8559060" y="1804884"/>
            <a:ext cx="34982" cy="5066072"/>
          </a:xfrm>
          <a:prstGeom prst="line">
            <a:avLst/>
          </a:prstGeom>
          <a:ln w="19050" cap="flat" cmpd="sng" algn="ctr">
            <a:solidFill>
              <a:schemeClr val="accent4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68C3FFC0-C56E-F734-8F5D-201164C3358B}"/>
              </a:ext>
            </a:extLst>
          </p:cNvPr>
          <p:cNvCxnSpPr>
            <a:cxnSpLocks/>
          </p:cNvCxnSpPr>
          <p:nvPr/>
        </p:nvCxnSpPr>
        <p:spPr>
          <a:xfrm rot="16200000">
            <a:off x="8746078" y="5332566"/>
            <a:ext cx="0" cy="2283797"/>
          </a:xfrm>
          <a:prstGeom prst="line">
            <a:avLst/>
          </a:prstGeom>
          <a:ln w="19050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4" name="圖形 37" descr="橫條圖 (從右至左)">
            <a:extLst>
              <a:ext uri="{FF2B5EF4-FFF2-40B4-BE49-F238E27FC236}">
                <a16:creationId xmlns:a16="http://schemas.microsoft.com/office/drawing/2014/main" id="{4F2E2CFE-11E8-F036-50E5-1B95BB4CC6C6}"/>
              </a:ext>
            </a:extLst>
          </p:cNvPr>
          <p:cNvGrpSpPr/>
          <p:nvPr/>
        </p:nvGrpSpPr>
        <p:grpSpPr>
          <a:xfrm>
            <a:off x="8627089" y="5850731"/>
            <a:ext cx="533400" cy="533400"/>
            <a:chOff x="7778010" y="5699381"/>
            <a:chExt cx="533400" cy="533400"/>
          </a:xfrm>
          <a:solidFill>
            <a:srgbClr val="000000"/>
          </a:solidFill>
        </p:grpSpPr>
        <p:sp>
          <p:nvSpPr>
            <p:cNvPr id="46" name="手繪多邊形: 圖案 45">
              <a:extLst>
                <a:ext uri="{FF2B5EF4-FFF2-40B4-BE49-F238E27FC236}">
                  <a16:creationId xmlns:a16="http://schemas.microsoft.com/office/drawing/2014/main" id="{13E84F9E-CE3F-BBE0-8A7D-0D9AA353D877}"/>
                </a:ext>
              </a:extLst>
            </p:cNvPr>
            <p:cNvSpPr/>
            <p:nvPr/>
          </p:nvSpPr>
          <p:spPr>
            <a:xfrm>
              <a:off x="8206635" y="5899406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47" name="手繪多邊形: 圖案 46">
              <a:extLst>
                <a:ext uri="{FF2B5EF4-FFF2-40B4-BE49-F238E27FC236}">
                  <a16:creationId xmlns:a16="http://schemas.microsoft.com/office/drawing/2014/main" id="{FD67A944-116C-4394-6557-D330CB8DEBFE}"/>
                </a:ext>
              </a:extLst>
            </p:cNvPr>
            <p:cNvSpPr/>
            <p:nvPr/>
          </p:nvSpPr>
          <p:spPr>
            <a:xfrm>
              <a:off x="8063760" y="5699381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28B17F8B-E2D4-D077-43D8-B2B12A0BDEF0}"/>
                </a:ext>
              </a:extLst>
            </p:cNvPr>
            <p:cNvSpPr/>
            <p:nvPr/>
          </p:nvSpPr>
          <p:spPr>
            <a:xfrm>
              <a:off x="7920885" y="5899406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49" name="手繪多邊形: 圖案 48">
              <a:extLst>
                <a:ext uri="{FF2B5EF4-FFF2-40B4-BE49-F238E27FC236}">
                  <a16:creationId xmlns:a16="http://schemas.microsoft.com/office/drawing/2014/main" id="{4BAC946A-F08B-709B-7127-18454D3723DD}"/>
                </a:ext>
              </a:extLst>
            </p:cNvPr>
            <p:cNvSpPr/>
            <p:nvPr/>
          </p:nvSpPr>
          <p:spPr>
            <a:xfrm>
              <a:off x="7778010" y="6061331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937ED00-0EBB-4BF7-A800-6B0FB0868FFA}"/>
              </a:ext>
            </a:extLst>
          </p:cNvPr>
          <p:cNvGrpSpPr/>
          <p:nvPr/>
        </p:nvGrpSpPr>
        <p:grpSpPr>
          <a:xfrm>
            <a:off x="7865930" y="5466128"/>
            <a:ext cx="538494" cy="918003"/>
            <a:chOff x="7854952" y="5514411"/>
            <a:chExt cx="416087" cy="709328"/>
          </a:xfrm>
        </p:grpSpPr>
        <p:sp>
          <p:nvSpPr>
            <p:cNvPr id="60" name="手繪多邊形: 圖案 59">
              <a:extLst>
                <a:ext uri="{FF2B5EF4-FFF2-40B4-BE49-F238E27FC236}">
                  <a16:creationId xmlns:a16="http://schemas.microsoft.com/office/drawing/2014/main" id="{6FB4D5BA-A803-16DD-1AFB-2C47B3DD0F71}"/>
                </a:ext>
              </a:extLst>
            </p:cNvPr>
            <p:cNvSpPr/>
            <p:nvPr/>
          </p:nvSpPr>
          <p:spPr>
            <a:xfrm>
              <a:off x="7854952" y="5889017"/>
              <a:ext cx="413390" cy="334722"/>
            </a:xfrm>
            <a:custGeom>
              <a:avLst/>
              <a:gdLst>
                <a:gd name="connsiteX0" fmla="*/ 355609 w 355609"/>
                <a:gd name="connsiteY0" fmla="*/ 177805 h 177804"/>
                <a:gd name="connsiteX1" fmla="*/ 355609 w 355609"/>
                <a:gd name="connsiteY1" fmla="*/ 88902 h 177804"/>
                <a:gd name="connsiteX2" fmla="*/ 337829 w 355609"/>
                <a:gd name="connsiteY2" fmla="*/ 53341 h 177804"/>
                <a:gd name="connsiteX3" fmla="*/ 251149 w 355609"/>
                <a:gd name="connsiteY3" fmla="*/ 11113 h 177804"/>
                <a:gd name="connsiteX4" fmla="*/ 177805 w 355609"/>
                <a:gd name="connsiteY4" fmla="*/ 0 h 177804"/>
                <a:gd name="connsiteX5" fmla="*/ 104460 w 355609"/>
                <a:gd name="connsiteY5" fmla="*/ 11113 h 177804"/>
                <a:gd name="connsiteX6" fmla="*/ 17780 w 355609"/>
                <a:gd name="connsiteY6" fmla="*/ 53341 h 177804"/>
                <a:gd name="connsiteX7" fmla="*/ 0 w 355609"/>
                <a:gd name="connsiteY7" fmla="*/ 88902 h 177804"/>
                <a:gd name="connsiteX8" fmla="*/ 0 w 355609"/>
                <a:gd name="connsiteY8" fmla="*/ 177805 h 177804"/>
                <a:gd name="connsiteX9" fmla="*/ 355609 w 355609"/>
                <a:gd name="connsiteY9" fmla="*/ 177805 h 177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609" h="177804">
                  <a:moveTo>
                    <a:pt x="355609" y="177805"/>
                  </a:moveTo>
                  <a:lnTo>
                    <a:pt x="355609" y="88902"/>
                  </a:lnTo>
                  <a:cubicBezTo>
                    <a:pt x="355609" y="75567"/>
                    <a:pt x="348942" y="62232"/>
                    <a:pt x="337829" y="53341"/>
                  </a:cubicBezTo>
                  <a:cubicBezTo>
                    <a:pt x="313381" y="33338"/>
                    <a:pt x="282265" y="20003"/>
                    <a:pt x="251149" y="11113"/>
                  </a:cubicBezTo>
                  <a:cubicBezTo>
                    <a:pt x="228924" y="4445"/>
                    <a:pt x="204475" y="0"/>
                    <a:pt x="177805" y="0"/>
                  </a:cubicBezTo>
                  <a:cubicBezTo>
                    <a:pt x="153357" y="0"/>
                    <a:pt x="128908" y="4445"/>
                    <a:pt x="104460" y="11113"/>
                  </a:cubicBezTo>
                  <a:cubicBezTo>
                    <a:pt x="73344" y="20003"/>
                    <a:pt x="42229" y="35561"/>
                    <a:pt x="17780" y="53341"/>
                  </a:cubicBezTo>
                  <a:cubicBezTo>
                    <a:pt x="6668" y="62232"/>
                    <a:pt x="0" y="75567"/>
                    <a:pt x="0" y="88902"/>
                  </a:cubicBezTo>
                  <a:lnTo>
                    <a:pt x="0" y="177805"/>
                  </a:lnTo>
                  <a:lnTo>
                    <a:pt x="355609" y="17780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DF0079C8-7F41-5EDF-CF75-340F229110D0}"/>
                </a:ext>
              </a:extLst>
            </p:cNvPr>
            <p:cNvSpPr/>
            <p:nvPr/>
          </p:nvSpPr>
          <p:spPr>
            <a:xfrm>
              <a:off x="7854952" y="5514411"/>
              <a:ext cx="416087" cy="41608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64" name="流程圖: 延遲 63">
              <a:extLst>
                <a:ext uri="{FF2B5EF4-FFF2-40B4-BE49-F238E27FC236}">
                  <a16:creationId xmlns:a16="http://schemas.microsoft.com/office/drawing/2014/main" id="{D67F51CE-8AD8-2493-6CC3-80990926765E}"/>
                </a:ext>
              </a:extLst>
            </p:cNvPr>
            <p:cNvSpPr/>
            <p:nvPr/>
          </p:nvSpPr>
          <p:spPr>
            <a:xfrm rot="5400000">
              <a:off x="8019092" y="5779419"/>
              <a:ext cx="85109" cy="109904"/>
            </a:xfrm>
            <a:prstGeom prst="flowChartDelay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C2FDB29D-DB7D-A92A-8978-4FF4880CA4A0}"/>
                </a:ext>
              </a:extLst>
            </p:cNvPr>
            <p:cNvGrpSpPr/>
            <p:nvPr/>
          </p:nvGrpSpPr>
          <p:grpSpPr>
            <a:xfrm>
              <a:off x="7859597" y="5656169"/>
              <a:ext cx="408745" cy="135645"/>
              <a:chOff x="6666718" y="5168839"/>
              <a:chExt cx="960063" cy="31860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DA94194-0247-C3A9-AF51-6D1741E3D063}"/>
                  </a:ext>
                </a:extLst>
              </p:cNvPr>
              <p:cNvSpPr/>
              <p:nvPr/>
            </p:nvSpPr>
            <p:spPr>
              <a:xfrm>
                <a:off x="7067501" y="5178772"/>
                <a:ext cx="163585" cy="6971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grpSp>
            <p:nvGrpSpPr>
              <p:cNvPr id="68" name="群組 67">
                <a:extLst>
                  <a:ext uri="{FF2B5EF4-FFF2-40B4-BE49-F238E27FC236}">
                    <a16:creationId xmlns:a16="http://schemas.microsoft.com/office/drawing/2014/main" id="{89AFE01C-9D5F-D6D1-B1BC-3CA0254CEC78}"/>
                  </a:ext>
                </a:extLst>
              </p:cNvPr>
              <p:cNvGrpSpPr/>
              <p:nvPr/>
            </p:nvGrpSpPr>
            <p:grpSpPr>
              <a:xfrm>
                <a:off x="6666718" y="5168839"/>
                <a:ext cx="960063" cy="318604"/>
                <a:chOff x="6809613" y="5085707"/>
                <a:chExt cx="301928" cy="100197"/>
              </a:xfrm>
            </p:grpSpPr>
            <p:sp>
              <p:nvSpPr>
                <p:cNvPr id="69" name="流程圖: 延遲 68">
                  <a:extLst>
                    <a:ext uri="{FF2B5EF4-FFF2-40B4-BE49-F238E27FC236}">
                      <a16:creationId xmlns:a16="http://schemas.microsoft.com/office/drawing/2014/main" id="{A8519127-C7E1-B08D-17FE-A6779A4E9917}"/>
                    </a:ext>
                  </a:extLst>
                </p:cNvPr>
                <p:cNvSpPr/>
                <p:nvPr/>
              </p:nvSpPr>
              <p:spPr>
                <a:xfrm rot="5400000">
                  <a:off x="6823726" y="5071594"/>
                  <a:ext cx="100197" cy="128423"/>
                </a:xfrm>
                <a:prstGeom prst="flowChartDelay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8575">
                  <a:solidFill>
                    <a:srgbClr val="FD671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軟正黑體" panose="020B0604030504040204" pitchFamily="34" charset="-120"/>
                  </a:endParaRPr>
                </a:p>
              </p:txBody>
            </p:sp>
            <p:sp>
              <p:nvSpPr>
                <p:cNvPr id="71" name="流程圖: 延遲 70">
                  <a:extLst>
                    <a:ext uri="{FF2B5EF4-FFF2-40B4-BE49-F238E27FC236}">
                      <a16:creationId xmlns:a16="http://schemas.microsoft.com/office/drawing/2014/main" id="{4A6A1FD7-A428-709A-D970-D8E02D2457E2}"/>
                    </a:ext>
                  </a:extLst>
                </p:cNvPr>
                <p:cNvSpPr/>
                <p:nvPr/>
              </p:nvSpPr>
              <p:spPr>
                <a:xfrm rot="5400000">
                  <a:off x="6997231" y="5071594"/>
                  <a:ext cx="100197" cy="128423"/>
                </a:xfrm>
                <a:prstGeom prst="flowChartDelay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8575">
                  <a:solidFill>
                    <a:srgbClr val="7DC52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軟正黑體" panose="020B0604030504040204" pitchFamily="34" charset="-120"/>
                  </a:endParaRPr>
                </a:p>
              </p:txBody>
            </p:sp>
            <p:cxnSp>
              <p:nvCxnSpPr>
                <p:cNvPr id="72" name="直線接點 71">
                  <a:extLst>
                    <a:ext uri="{FF2B5EF4-FFF2-40B4-BE49-F238E27FC236}">
                      <a16:creationId xmlns:a16="http://schemas.microsoft.com/office/drawing/2014/main" id="{038C1467-3A7F-115F-7E68-23DDDB098A86}"/>
                    </a:ext>
                  </a:extLst>
                </p:cNvPr>
                <p:cNvCxnSpPr>
                  <a:cxnSpLocks/>
                  <a:stCxn id="69" idx="1"/>
                  <a:endCxn id="69" idx="2"/>
                </p:cNvCxnSpPr>
                <p:nvPr/>
              </p:nvCxnSpPr>
              <p:spPr>
                <a:xfrm flipH="1">
                  <a:off x="6809613" y="5085707"/>
                  <a:ext cx="64211" cy="50099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接點 72">
                  <a:extLst>
                    <a:ext uri="{FF2B5EF4-FFF2-40B4-BE49-F238E27FC236}">
                      <a16:creationId xmlns:a16="http://schemas.microsoft.com/office/drawing/2014/main" id="{FB212366-1411-F8AA-EEAD-8FDB61E511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39020" y="5085707"/>
                  <a:ext cx="99016" cy="89935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接點 73">
                  <a:extLst>
                    <a:ext uri="{FF2B5EF4-FFF2-40B4-BE49-F238E27FC236}">
                      <a16:creationId xmlns:a16="http://schemas.microsoft.com/office/drawing/2014/main" id="{50D57532-E907-453B-D00F-C3EF9D6AE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81306" y="5085707"/>
                  <a:ext cx="64211" cy="50099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線接點 74">
                  <a:extLst>
                    <a:ext uri="{FF2B5EF4-FFF2-40B4-BE49-F238E27FC236}">
                      <a16:creationId xmlns:a16="http://schemas.microsoft.com/office/drawing/2014/main" id="{28EAFD6D-BED0-F243-4E1F-41389E193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12049" y="5096870"/>
                  <a:ext cx="99492" cy="80873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6EAE7B3D-B78C-9360-B3AF-5DFFABF7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494403"/>
            <a:ext cx="2228850" cy="365125"/>
          </a:xfrm>
        </p:spPr>
        <p:txBody>
          <a:bodyPr/>
          <a:lstStyle/>
          <a:p>
            <a:fld id="{7CBAB658-E91C-497E-B3BE-C9E00FDFB906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E8B58AB-0AAE-9AEA-64EB-8907C4F8EA71}"/>
              </a:ext>
            </a:extLst>
          </p:cNvPr>
          <p:cNvSpPr/>
          <p:nvPr/>
        </p:nvSpPr>
        <p:spPr>
          <a:xfrm flipH="1" flipV="1">
            <a:off x="7379386" y="6396465"/>
            <a:ext cx="180000" cy="18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FC2FE3D8-1D0F-39F1-8F91-6F35A24705E6}"/>
              </a:ext>
            </a:extLst>
          </p:cNvPr>
          <p:cNvSpPr/>
          <p:nvPr/>
        </p:nvSpPr>
        <p:spPr>
          <a:xfrm>
            <a:off x="1700114" y="4568610"/>
            <a:ext cx="407505" cy="392909"/>
          </a:xfrm>
          <a:custGeom>
            <a:avLst/>
            <a:gdLst>
              <a:gd name="connsiteX0" fmla="*/ 663886 w 690122"/>
              <a:gd name="connsiteY0" fmla="*/ 0 h 665404"/>
              <a:gd name="connsiteX1" fmla="*/ 26591 w 690122"/>
              <a:gd name="connsiteY1" fmla="*/ 0 h 665404"/>
              <a:gd name="connsiteX2" fmla="*/ 16664 w 690122"/>
              <a:gd name="connsiteY2" fmla="*/ 1888 h 665404"/>
              <a:gd name="connsiteX3" fmla="*/ 6914 w 690122"/>
              <a:gd name="connsiteY3" fmla="*/ 6694 h 665404"/>
              <a:gd name="connsiteX4" fmla="*/ 1950 w 690122"/>
              <a:gd name="connsiteY4" fmla="*/ 15964 h 665404"/>
              <a:gd name="connsiteX5" fmla="*/ 0 w 690122"/>
              <a:gd name="connsiteY5" fmla="*/ 25576 h 665404"/>
              <a:gd name="connsiteX6" fmla="*/ 0 w 690122"/>
              <a:gd name="connsiteY6" fmla="*/ 639657 h 665404"/>
              <a:gd name="connsiteX7" fmla="*/ 26591 w 690122"/>
              <a:gd name="connsiteY7" fmla="*/ 665404 h 665404"/>
              <a:gd name="connsiteX8" fmla="*/ 53182 w 690122"/>
              <a:gd name="connsiteY8" fmla="*/ 639657 h 665404"/>
              <a:gd name="connsiteX9" fmla="*/ 53182 w 690122"/>
              <a:gd name="connsiteY9" fmla="*/ 573829 h 665404"/>
              <a:gd name="connsiteX10" fmla="*/ 341516 w 690122"/>
              <a:gd name="connsiteY10" fmla="*/ 348194 h 665404"/>
              <a:gd name="connsiteX11" fmla="*/ 344973 w 690122"/>
              <a:gd name="connsiteY11" fmla="*/ 348194 h 665404"/>
              <a:gd name="connsiteX12" fmla="*/ 346568 w 690122"/>
              <a:gd name="connsiteY12" fmla="*/ 347765 h 665404"/>
              <a:gd name="connsiteX13" fmla="*/ 348341 w 690122"/>
              <a:gd name="connsiteY13" fmla="*/ 347250 h 665404"/>
              <a:gd name="connsiteX14" fmla="*/ 350025 w 690122"/>
              <a:gd name="connsiteY14" fmla="*/ 346391 h 665404"/>
              <a:gd name="connsiteX15" fmla="*/ 351355 w 690122"/>
              <a:gd name="connsiteY15" fmla="*/ 345705 h 665404"/>
              <a:gd name="connsiteX16" fmla="*/ 356318 w 690122"/>
              <a:gd name="connsiteY16" fmla="*/ 340899 h 665404"/>
              <a:gd name="connsiteX17" fmla="*/ 357027 w 690122"/>
              <a:gd name="connsiteY17" fmla="*/ 339611 h 665404"/>
              <a:gd name="connsiteX18" fmla="*/ 357914 w 690122"/>
              <a:gd name="connsiteY18" fmla="*/ 337981 h 665404"/>
              <a:gd name="connsiteX19" fmla="*/ 358445 w 690122"/>
              <a:gd name="connsiteY19" fmla="*/ 336264 h 665404"/>
              <a:gd name="connsiteX20" fmla="*/ 358445 w 690122"/>
              <a:gd name="connsiteY20" fmla="*/ 334719 h 665404"/>
              <a:gd name="connsiteX21" fmla="*/ 358445 w 690122"/>
              <a:gd name="connsiteY21" fmla="*/ 328025 h 665404"/>
              <a:gd name="connsiteX22" fmla="*/ 358445 w 690122"/>
              <a:gd name="connsiteY22" fmla="*/ 326566 h 665404"/>
              <a:gd name="connsiteX23" fmla="*/ 357914 w 690122"/>
              <a:gd name="connsiteY23" fmla="*/ 324849 h 665404"/>
              <a:gd name="connsiteX24" fmla="*/ 357027 w 690122"/>
              <a:gd name="connsiteY24" fmla="*/ 323219 h 665404"/>
              <a:gd name="connsiteX25" fmla="*/ 356318 w 690122"/>
              <a:gd name="connsiteY25" fmla="*/ 321845 h 665404"/>
              <a:gd name="connsiteX26" fmla="*/ 354014 w 690122"/>
              <a:gd name="connsiteY26" fmla="*/ 319271 h 665404"/>
              <a:gd name="connsiteX27" fmla="*/ 286473 w 690122"/>
              <a:gd name="connsiteY27" fmla="*/ 253786 h 665404"/>
              <a:gd name="connsiteX28" fmla="*/ 430152 w 690122"/>
              <a:gd name="connsiteY28" fmla="*/ 51495 h 665404"/>
              <a:gd name="connsiteX29" fmla="*/ 511609 w 690122"/>
              <a:gd name="connsiteY29" fmla="*/ 51495 h 665404"/>
              <a:gd name="connsiteX30" fmla="*/ 409677 w 690122"/>
              <a:gd name="connsiteY30" fmla="*/ 331200 h 665404"/>
              <a:gd name="connsiteX31" fmla="*/ 409677 w 690122"/>
              <a:gd name="connsiteY31" fmla="*/ 359265 h 665404"/>
              <a:gd name="connsiteX32" fmla="*/ 427405 w 690122"/>
              <a:gd name="connsiteY32" fmla="*/ 376430 h 665404"/>
              <a:gd name="connsiteX33" fmla="*/ 445132 w 690122"/>
              <a:gd name="connsiteY33" fmla="*/ 359265 h 665404"/>
              <a:gd name="connsiteX34" fmla="*/ 445132 w 690122"/>
              <a:gd name="connsiteY34" fmla="*/ 331200 h 665404"/>
              <a:gd name="connsiteX35" fmla="*/ 578086 w 690122"/>
              <a:gd name="connsiteY35" fmla="*/ 51495 h 665404"/>
              <a:gd name="connsiteX36" fmla="*/ 663532 w 690122"/>
              <a:gd name="connsiteY36" fmla="*/ 51495 h 665404"/>
              <a:gd name="connsiteX37" fmla="*/ 690123 w 690122"/>
              <a:gd name="connsiteY37" fmla="*/ 25748 h 665404"/>
              <a:gd name="connsiteX38" fmla="*/ 663532 w 690122"/>
              <a:gd name="connsiteY38" fmla="*/ 0 h 665404"/>
              <a:gd name="connsiteX39" fmla="*/ 86775 w 690122"/>
              <a:gd name="connsiteY39" fmla="*/ 108312 h 665404"/>
              <a:gd name="connsiteX40" fmla="*/ 53182 w 690122"/>
              <a:gd name="connsiteY40" fmla="*/ 124275 h 665404"/>
              <a:gd name="connsiteX41" fmla="*/ 53182 w 690122"/>
              <a:gd name="connsiteY41" fmla="*/ 76041 h 665404"/>
              <a:gd name="connsiteX42" fmla="*/ 77911 w 690122"/>
              <a:gd name="connsiteY42" fmla="*/ 51495 h 665404"/>
              <a:gd name="connsiteX43" fmla="*/ 128789 w 690122"/>
              <a:gd name="connsiteY43" fmla="*/ 51495 h 665404"/>
              <a:gd name="connsiteX44" fmla="*/ 112302 w 690122"/>
              <a:gd name="connsiteY44" fmla="*/ 84023 h 665404"/>
              <a:gd name="connsiteX45" fmla="*/ 52827 w 690122"/>
              <a:gd name="connsiteY45" fmla="*/ 171651 h 665404"/>
              <a:gd name="connsiteX46" fmla="*/ 116823 w 690122"/>
              <a:gd name="connsiteY46" fmla="*/ 137321 h 665404"/>
              <a:gd name="connsiteX47" fmla="*/ 156975 w 690122"/>
              <a:gd name="connsiteY47" fmla="*/ 176200 h 665404"/>
              <a:gd name="connsiteX48" fmla="*/ 52827 w 690122"/>
              <a:gd name="connsiteY48" fmla="*/ 231729 h 665404"/>
              <a:gd name="connsiteX49" fmla="*/ 52827 w 690122"/>
              <a:gd name="connsiteY49" fmla="*/ 291806 h 665404"/>
              <a:gd name="connsiteX50" fmla="*/ 189239 w 690122"/>
              <a:gd name="connsiteY50" fmla="*/ 207783 h 665404"/>
              <a:gd name="connsiteX51" fmla="*/ 228327 w 690122"/>
              <a:gd name="connsiteY51" fmla="*/ 245632 h 665404"/>
              <a:gd name="connsiteX52" fmla="*/ 53182 w 690122"/>
              <a:gd name="connsiteY52" fmla="*/ 346391 h 665404"/>
              <a:gd name="connsiteX53" fmla="*/ 141464 w 690122"/>
              <a:gd name="connsiteY53" fmla="*/ 113375 h 665404"/>
              <a:gd name="connsiteX54" fmla="*/ 176918 w 690122"/>
              <a:gd name="connsiteY54" fmla="*/ 51409 h 665404"/>
              <a:gd name="connsiteX55" fmla="*/ 238964 w 690122"/>
              <a:gd name="connsiteY55" fmla="*/ 51409 h 665404"/>
              <a:gd name="connsiteX56" fmla="*/ 181970 w 690122"/>
              <a:gd name="connsiteY56" fmla="*/ 152169 h 665404"/>
              <a:gd name="connsiteX57" fmla="*/ 52827 w 690122"/>
              <a:gd name="connsiteY57" fmla="*/ 495127 h 665404"/>
              <a:gd name="connsiteX58" fmla="*/ 52827 w 690122"/>
              <a:gd name="connsiteY58" fmla="*/ 416339 h 665404"/>
              <a:gd name="connsiteX59" fmla="*/ 261743 w 690122"/>
              <a:gd name="connsiteY59" fmla="*/ 277731 h 665404"/>
              <a:gd name="connsiteX60" fmla="*/ 301895 w 690122"/>
              <a:gd name="connsiteY60" fmla="*/ 316353 h 665404"/>
              <a:gd name="connsiteX61" fmla="*/ 53182 w 690122"/>
              <a:gd name="connsiteY61" fmla="*/ 495213 h 665404"/>
              <a:gd name="connsiteX62" fmla="*/ 253766 w 690122"/>
              <a:gd name="connsiteY62" fmla="*/ 221430 h 665404"/>
              <a:gd name="connsiteX63" fmla="*/ 214411 w 690122"/>
              <a:gd name="connsiteY63" fmla="*/ 183323 h 665404"/>
              <a:gd name="connsiteX64" fmla="*/ 301807 w 690122"/>
              <a:gd name="connsiteY64" fmla="*/ 51495 h 665404"/>
              <a:gd name="connsiteX65" fmla="*/ 357736 w 690122"/>
              <a:gd name="connsiteY65" fmla="*/ 51495 h 665404"/>
              <a:gd name="connsiteX66" fmla="*/ 253766 w 690122"/>
              <a:gd name="connsiteY66" fmla="*/ 221430 h 6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90122" h="665404">
                <a:moveTo>
                  <a:pt x="663886" y="0"/>
                </a:moveTo>
                <a:lnTo>
                  <a:pt x="26591" y="0"/>
                </a:lnTo>
                <a:cubicBezTo>
                  <a:pt x="23186" y="-5"/>
                  <a:pt x="19814" y="637"/>
                  <a:pt x="16664" y="1888"/>
                </a:cubicBezTo>
                <a:cubicBezTo>
                  <a:pt x="12972" y="2455"/>
                  <a:pt x="9559" y="4137"/>
                  <a:pt x="6914" y="6694"/>
                </a:cubicBezTo>
                <a:cubicBezTo>
                  <a:pt x="4305" y="9210"/>
                  <a:pt x="2570" y="12450"/>
                  <a:pt x="1950" y="15964"/>
                </a:cubicBezTo>
                <a:cubicBezTo>
                  <a:pt x="671" y="19017"/>
                  <a:pt x="9" y="22281"/>
                  <a:pt x="0" y="25576"/>
                </a:cubicBezTo>
                <a:lnTo>
                  <a:pt x="0" y="639657"/>
                </a:lnTo>
                <a:cubicBezTo>
                  <a:pt x="0" y="653877"/>
                  <a:pt x="11905" y="665404"/>
                  <a:pt x="26591" y="665404"/>
                </a:cubicBezTo>
                <a:cubicBezTo>
                  <a:pt x="41277" y="665404"/>
                  <a:pt x="53182" y="653877"/>
                  <a:pt x="53182" y="639657"/>
                </a:cubicBezTo>
                <a:lnTo>
                  <a:pt x="53182" y="573829"/>
                </a:lnTo>
                <a:cubicBezTo>
                  <a:pt x="88105" y="483540"/>
                  <a:pt x="181084" y="348194"/>
                  <a:pt x="341516" y="348194"/>
                </a:cubicBezTo>
                <a:cubicBezTo>
                  <a:pt x="342665" y="348321"/>
                  <a:pt x="343824" y="348321"/>
                  <a:pt x="344973" y="348194"/>
                </a:cubicBezTo>
                <a:lnTo>
                  <a:pt x="346568" y="347765"/>
                </a:lnTo>
                <a:lnTo>
                  <a:pt x="348341" y="347250"/>
                </a:lnTo>
                <a:lnTo>
                  <a:pt x="350025" y="346391"/>
                </a:lnTo>
                <a:lnTo>
                  <a:pt x="351355" y="345705"/>
                </a:lnTo>
                <a:cubicBezTo>
                  <a:pt x="353305" y="344417"/>
                  <a:pt x="354989" y="342787"/>
                  <a:pt x="356318" y="340899"/>
                </a:cubicBezTo>
                <a:lnTo>
                  <a:pt x="357027" y="339611"/>
                </a:lnTo>
                <a:lnTo>
                  <a:pt x="357914" y="337981"/>
                </a:lnTo>
                <a:cubicBezTo>
                  <a:pt x="357914" y="337380"/>
                  <a:pt x="357914" y="336779"/>
                  <a:pt x="358445" y="336264"/>
                </a:cubicBezTo>
                <a:cubicBezTo>
                  <a:pt x="358485" y="335750"/>
                  <a:pt x="358485" y="335233"/>
                  <a:pt x="358445" y="334719"/>
                </a:cubicBezTo>
                <a:cubicBezTo>
                  <a:pt x="358899" y="332509"/>
                  <a:pt x="358899" y="330235"/>
                  <a:pt x="358445" y="328025"/>
                </a:cubicBezTo>
                <a:cubicBezTo>
                  <a:pt x="358484" y="327539"/>
                  <a:pt x="358484" y="327052"/>
                  <a:pt x="358445" y="326566"/>
                </a:cubicBezTo>
                <a:cubicBezTo>
                  <a:pt x="358321" y="325980"/>
                  <a:pt x="358143" y="325405"/>
                  <a:pt x="357914" y="324849"/>
                </a:cubicBezTo>
                <a:cubicBezTo>
                  <a:pt x="357914" y="324248"/>
                  <a:pt x="357293" y="323734"/>
                  <a:pt x="357027" y="323219"/>
                </a:cubicBezTo>
                <a:cubicBezTo>
                  <a:pt x="356761" y="322704"/>
                  <a:pt x="357027" y="322274"/>
                  <a:pt x="356318" y="321845"/>
                </a:cubicBezTo>
                <a:cubicBezTo>
                  <a:pt x="355646" y="320911"/>
                  <a:pt x="354874" y="320047"/>
                  <a:pt x="354014" y="319271"/>
                </a:cubicBezTo>
                <a:lnTo>
                  <a:pt x="286473" y="253786"/>
                </a:lnTo>
                <a:cubicBezTo>
                  <a:pt x="287410" y="164333"/>
                  <a:pt x="344221" y="84348"/>
                  <a:pt x="430152" y="51495"/>
                </a:cubicBezTo>
                <a:lnTo>
                  <a:pt x="511609" y="51495"/>
                </a:lnTo>
                <a:cubicBezTo>
                  <a:pt x="445486" y="105222"/>
                  <a:pt x="409677" y="200917"/>
                  <a:pt x="409677" y="331200"/>
                </a:cubicBezTo>
                <a:lnTo>
                  <a:pt x="409677" y="359265"/>
                </a:lnTo>
                <a:cubicBezTo>
                  <a:pt x="409677" y="368746"/>
                  <a:pt x="417614" y="376430"/>
                  <a:pt x="427405" y="376430"/>
                </a:cubicBezTo>
                <a:cubicBezTo>
                  <a:pt x="437195" y="376430"/>
                  <a:pt x="445132" y="368746"/>
                  <a:pt x="445132" y="359265"/>
                </a:cubicBezTo>
                <a:lnTo>
                  <a:pt x="445132" y="331200"/>
                </a:lnTo>
                <a:cubicBezTo>
                  <a:pt x="445132" y="240140"/>
                  <a:pt x="464632" y="98184"/>
                  <a:pt x="578086" y="51495"/>
                </a:cubicBezTo>
                <a:lnTo>
                  <a:pt x="663532" y="51495"/>
                </a:lnTo>
                <a:cubicBezTo>
                  <a:pt x="678218" y="51495"/>
                  <a:pt x="690123" y="39968"/>
                  <a:pt x="690123" y="25748"/>
                </a:cubicBezTo>
                <a:cubicBezTo>
                  <a:pt x="690123" y="11528"/>
                  <a:pt x="678218" y="0"/>
                  <a:pt x="663532" y="0"/>
                </a:cubicBezTo>
                <a:close/>
                <a:moveTo>
                  <a:pt x="86775" y="108312"/>
                </a:moveTo>
                <a:cubicBezTo>
                  <a:pt x="74790" y="111912"/>
                  <a:pt x="63456" y="117298"/>
                  <a:pt x="53182" y="124275"/>
                </a:cubicBezTo>
                <a:lnTo>
                  <a:pt x="53182" y="76041"/>
                </a:lnTo>
                <a:close/>
                <a:moveTo>
                  <a:pt x="77911" y="51495"/>
                </a:moveTo>
                <a:lnTo>
                  <a:pt x="128789" y="51495"/>
                </a:lnTo>
                <a:cubicBezTo>
                  <a:pt x="121549" y="61424"/>
                  <a:pt x="115984" y="72403"/>
                  <a:pt x="112302" y="84023"/>
                </a:cubicBezTo>
                <a:close/>
                <a:moveTo>
                  <a:pt x="52827" y="171651"/>
                </a:moveTo>
                <a:cubicBezTo>
                  <a:pt x="67687" y="151412"/>
                  <a:pt x="91222" y="138787"/>
                  <a:pt x="116823" y="137321"/>
                </a:cubicBezTo>
                <a:lnTo>
                  <a:pt x="156975" y="176200"/>
                </a:lnTo>
                <a:cubicBezTo>
                  <a:pt x="117064" y="183567"/>
                  <a:pt x="80597" y="203010"/>
                  <a:pt x="52827" y="231729"/>
                </a:cubicBezTo>
                <a:close/>
                <a:moveTo>
                  <a:pt x="52827" y="291806"/>
                </a:moveTo>
                <a:cubicBezTo>
                  <a:pt x="78593" y="241389"/>
                  <a:pt x="131158" y="209012"/>
                  <a:pt x="189239" y="207783"/>
                </a:cubicBezTo>
                <a:lnTo>
                  <a:pt x="228327" y="245632"/>
                </a:lnTo>
                <a:cubicBezTo>
                  <a:pt x="158309" y="254994"/>
                  <a:pt x="95156" y="291325"/>
                  <a:pt x="53182" y="346391"/>
                </a:cubicBezTo>
                <a:close/>
                <a:moveTo>
                  <a:pt x="141464" y="113375"/>
                </a:moveTo>
                <a:cubicBezTo>
                  <a:pt x="142978" y="88586"/>
                  <a:pt x="156016" y="65798"/>
                  <a:pt x="176918" y="51409"/>
                </a:cubicBezTo>
                <a:lnTo>
                  <a:pt x="238964" y="51409"/>
                </a:lnTo>
                <a:cubicBezTo>
                  <a:pt x="209392" y="78279"/>
                  <a:pt x="189429" y="113572"/>
                  <a:pt x="181970" y="152169"/>
                </a:cubicBezTo>
                <a:close/>
                <a:moveTo>
                  <a:pt x="52827" y="495127"/>
                </a:moveTo>
                <a:lnTo>
                  <a:pt x="52827" y="416339"/>
                </a:lnTo>
                <a:cubicBezTo>
                  <a:pt x="86924" y="333335"/>
                  <a:pt x="169492" y="278554"/>
                  <a:pt x="261743" y="277731"/>
                </a:cubicBezTo>
                <a:lnTo>
                  <a:pt x="301895" y="316353"/>
                </a:lnTo>
                <a:cubicBezTo>
                  <a:pt x="185605" y="332230"/>
                  <a:pt x="102198" y="414365"/>
                  <a:pt x="53182" y="495213"/>
                </a:cubicBezTo>
                <a:close/>
                <a:moveTo>
                  <a:pt x="253766" y="221430"/>
                </a:moveTo>
                <a:lnTo>
                  <a:pt x="214411" y="183323"/>
                </a:lnTo>
                <a:cubicBezTo>
                  <a:pt x="215877" y="127038"/>
                  <a:pt x="249566" y="76220"/>
                  <a:pt x="301807" y="51495"/>
                </a:cubicBezTo>
                <a:lnTo>
                  <a:pt x="357736" y="51495"/>
                </a:lnTo>
                <a:cubicBezTo>
                  <a:pt x="300818" y="92235"/>
                  <a:pt x="263322" y="153521"/>
                  <a:pt x="253766" y="22143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8830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>
              <a:noFill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368ECD-5C54-7E48-DBBC-C1EED444C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604" y="6379307"/>
            <a:ext cx="2694433" cy="3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EC9BB-260D-0CF4-7388-32DA633C1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311659"/>
            <a:ext cx="5548122" cy="85953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使用工具</a:t>
            </a:r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A0C6B166-4546-AFFC-A816-A4F927CC4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0" y="1349806"/>
            <a:ext cx="8558039" cy="1950569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Spyder –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Requests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Selenium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BeautifulSoup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Pandas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Pymysql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Matplotlib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HeidiSQL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 - MariaDB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PowerPoint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Xmind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ChatGPT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STEAM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微軟正黑體" panose="020B0604030504040204" pitchFamily="34" charset="-120"/>
              </a:rPr>
              <a:t>教育學習網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52FDEA-A4EE-383E-BBAE-54DC1938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>
                <a:ea typeface="微軟正黑體" panose="020B0604030504040204" pitchFamily="34" charset="-120"/>
              </a:rPr>
              <a:t>19</a:t>
            </a:fld>
            <a:endParaRPr lang="zh-TW" altLang="en-US"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F2180CF-F388-67C0-CB90-DDCD80AEDC2E}"/>
              </a:ext>
            </a:extLst>
          </p:cNvPr>
          <p:cNvGrpSpPr/>
          <p:nvPr/>
        </p:nvGrpSpPr>
        <p:grpSpPr>
          <a:xfrm>
            <a:off x="2209799" y="3757651"/>
            <a:ext cx="6244098" cy="900000"/>
            <a:chOff x="2209799" y="3757651"/>
            <a:chExt cx="6244098" cy="90000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056" name="beautifulsoup" descr="Beautiful Soup: Introduction to web scraping with Python">
              <a:extLst>
                <a:ext uri="{FF2B5EF4-FFF2-40B4-BE49-F238E27FC236}">
                  <a16:creationId xmlns:a16="http://schemas.microsoft.com/office/drawing/2014/main" id="{B145A20E-7F80-81EF-1E3B-E1FDF8EA0A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1" t="13014" r="7106" b="15497"/>
            <a:stretch/>
          </p:blipFill>
          <p:spPr bwMode="auto">
            <a:xfrm>
              <a:off x="2209799" y="3757651"/>
              <a:ext cx="2536025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matplotlib" descr="matplotlib 函式庫- matplotlib 教學( Python ) | STEAM 教育學習網">
              <a:extLst>
                <a:ext uri="{FF2B5EF4-FFF2-40B4-BE49-F238E27FC236}">
                  <a16:creationId xmlns:a16="http://schemas.microsoft.com/office/drawing/2014/main" id="{97439486-88CD-F2A4-72D4-8419811B98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2" b="30175"/>
            <a:stretch/>
          </p:blipFill>
          <p:spPr bwMode="auto">
            <a:xfrm>
              <a:off x="5109989" y="3835786"/>
              <a:ext cx="3343908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tkinter" descr="Crafting Dynamic User Interfaces with Tkinter | by Nishitha Kalathil |  Medium" hidden="1">
            <a:extLst>
              <a:ext uri="{FF2B5EF4-FFF2-40B4-BE49-F238E27FC236}">
                <a16:creationId xmlns:a16="http://schemas.microsoft.com/office/drawing/2014/main" id="{2E531D2D-AE1B-51CE-6F06-5D72F03B6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3" t="11012" r="16543" b="11598"/>
          <a:stretch/>
        </p:blipFill>
        <p:spPr bwMode="auto">
          <a:xfrm>
            <a:off x="6814964" y="4938042"/>
            <a:ext cx="212771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BA6CA4C4-8FB6-42A2-6467-99F2038602DD}"/>
              </a:ext>
            </a:extLst>
          </p:cNvPr>
          <p:cNvGrpSpPr/>
          <p:nvPr/>
        </p:nvGrpSpPr>
        <p:grpSpPr>
          <a:xfrm>
            <a:off x="1650112" y="4938042"/>
            <a:ext cx="7196460" cy="1260000"/>
            <a:chOff x="1650112" y="4938042"/>
            <a:chExt cx="7196460" cy="126000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026" name="requests">
              <a:extLst>
                <a:ext uri="{FF2B5EF4-FFF2-40B4-BE49-F238E27FC236}">
                  <a16:creationId xmlns:a16="http://schemas.microsoft.com/office/drawing/2014/main" id="{F6003B83-1883-1438-CFB5-57140B3A9F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0112" y="4938042"/>
              <a:ext cx="982626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selenium" descr="Selenium (software) - Wikiversity">
              <a:extLst>
                <a:ext uri="{FF2B5EF4-FFF2-40B4-BE49-F238E27FC236}">
                  <a16:creationId xmlns:a16="http://schemas.microsoft.com/office/drawing/2014/main" id="{8BDA63A7-9C90-6B83-FA63-18382F420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666" y="4938042"/>
              <a:ext cx="1205216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abdas" descr="pandas - Python Data Analysis Library">
              <a:extLst>
                <a:ext uri="{FF2B5EF4-FFF2-40B4-BE49-F238E27FC236}">
                  <a16:creationId xmlns:a16="http://schemas.microsoft.com/office/drawing/2014/main" id="{AAA83B78-8EA9-0AF6-C700-21A3C630B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9810" y="4938042"/>
              <a:ext cx="1780001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mariaDB" descr="Official MariaDB Logos | MariaDB">
              <a:extLst>
                <a:ext uri="{FF2B5EF4-FFF2-40B4-BE49-F238E27FC236}">
                  <a16:creationId xmlns:a16="http://schemas.microsoft.com/office/drawing/2014/main" id="{CCFD85AC-2C4A-79E4-82E3-0405B747FC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739" y="4938042"/>
              <a:ext cx="1545833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8AF9213-3BB4-6912-5D71-6B945AFBB828}"/>
              </a:ext>
            </a:extLst>
          </p:cNvPr>
          <p:cNvGrpSpPr/>
          <p:nvPr/>
        </p:nvGrpSpPr>
        <p:grpSpPr>
          <a:xfrm>
            <a:off x="5622748" y="2121806"/>
            <a:ext cx="3229804" cy="1260000"/>
            <a:chOff x="4355978" y="2244040"/>
            <a:chExt cx="3229804" cy="126000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066" name="spder" descr="未提供相片說明。">
              <a:extLst>
                <a:ext uri="{FF2B5EF4-FFF2-40B4-BE49-F238E27FC236}">
                  <a16:creationId xmlns:a16="http://schemas.microsoft.com/office/drawing/2014/main" id="{00AE5FCD-8627-ADE9-2B14-4AF71EC4B5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1" t="13044" r="17042" b="18977"/>
            <a:stretch/>
          </p:blipFill>
          <p:spPr bwMode="auto">
            <a:xfrm>
              <a:off x="4355978" y="2244040"/>
              <a:ext cx="1266948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HeidiSQL - 維基百科，自由的百科全書">
              <a:extLst>
                <a:ext uri="{FF2B5EF4-FFF2-40B4-BE49-F238E27FC236}">
                  <a16:creationId xmlns:a16="http://schemas.microsoft.com/office/drawing/2014/main" id="{BB4B6DEF-822A-8F1A-9E10-C10649B26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782" y="2244040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28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C1B460D8-70FA-353B-3DF7-1A734C02A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050" y="3040113"/>
            <a:ext cx="4387500" cy="777775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Thank you..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FA523E3-6172-D06C-A713-8EDC3600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53" y="3747776"/>
            <a:ext cx="915193" cy="915193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DFCA184-4A13-70B7-D2C4-6183A1E9E28E}"/>
              </a:ext>
            </a:extLst>
          </p:cNvPr>
          <p:cNvGrpSpPr/>
          <p:nvPr/>
        </p:nvGrpSpPr>
        <p:grpSpPr>
          <a:xfrm rot="18900000">
            <a:off x="2453506" y="3119386"/>
            <a:ext cx="600075" cy="600455"/>
            <a:chOff x="2731293" y="4836117"/>
            <a:chExt cx="600075" cy="600455"/>
          </a:xfrm>
        </p:grpSpPr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003D0DAA-EB12-1CD5-E88B-BB5B96DD8F82}"/>
                </a:ext>
              </a:extLst>
            </p:cNvPr>
            <p:cNvSpPr/>
            <p:nvPr/>
          </p:nvSpPr>
          <p:spPr>
            <a:xfrm>
              <a:off x="3029426" y="5134249"/>
              <a:ext cx="301942" cy="301942"/>
            </a:xfrm>
            <a:custGeom>
              <a:avLst/>
              <a:gdLst>
                <a:gd name="connsiteX0" fmla="*/ 57150 w 301942"/>
                <a:gd name="connsiteY0" fmla="*/ 301943 h 301942"/>
                <a:gd name="connsiteX1" fmla="*/ 0 w 301942"/>
                <a:gd name="connsiteY1" fmla="*/ 301943 h 301942"/>
                <a:gd name="connsiteX2" fmla="*/ 301943 w 301942"/>
                <a:gd name="connsiteY2" fmla="*/ 0 h 301942"/>
                <a:gd name="connsiteX3" fmla="*/ 301943 w 301942"/>
                <a:gd name="connsiteY3" fmla="*/ 57150 h 301942"/>
                <a:gd name="connsiteX4" fmla="*/ 57150 w 301942"/>
                <a:gd name="connsiteY4" fmla="*/ 301943 h 3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942" h="301942">
                  <a:moveTo>
                    <a:pt x="57150" y="301943"/>
                  </a:moveTo>
                  <a:lnTo>
                    <a:pt x="0" y="301943"/>
                  </a:lnTo>
                  <a:cubicBezTo>
                    <a:pt x="210" y="135271"/>
                    <a:pt x="135271" y="210"/>
                    <a:pt x="301943" y="0"/>
                  </a:cubicBezTo>
                  <a:lnTo>
                    <a:pt x="301943" y="57150"/>
                  </a:lnTo>
                  <a:cubicBezTo>
                    <a:pt x="166812" y="57307"/>
                    <a:pt x="57307" y="166812"/>
                    <a:pt x="57150" y="30194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978450A0-66D9-B122-436D-F1C9E4F45271}"/>
                </a:ext>
              </a:extLst>
            </p:cNvPr>
            <p:cNvSpPr/>
            <p:nvPr/>
          </p:nvSpPr>
          <p:spPr>
            <a:xfrm>
              <a:off x="2880359" y="4985564"/>
              <a:ext cx="451008" cy="450627"/>
            </a:xfrm>
            <a:custGeom>
              <a:avLst/>
              <a:gdLst>
                <a:gd name="connsiteX0" fmla="*/ 57150 w 451008"/>
                <a:gd name="connsiteY0" fmla="*/ 450628 h 450627"/>
                <a:gd name="connsiteX1" fmla="*/ 0 w 451008"/>
                <a:gd name="connsiteY1" fmla="*/ 450628 h 450627"/>
                <a:gd name="connsiteX2" fmla="*/ 451009 w 451008"/>
                <a:gd name="connsiteY2" fmla="*/ 0 h 450627"/>
                <a:gd name="connsiteX3" fmla="*/ 451009 w 451008"/>
                <a:gd name="connsiteY3" fmla="*/ 57150 h 450627"/>
                <a:gd name="connsiteX4" fmla="*/ 57150 w 451008"/>
                <a:gd name="connsiteY4" fmla="*/ 450628 h 45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008" h="450627">
                  <a:moveTo>
                    <a:pt x="57150" y="450628"/>
                  </a:moveTo>
                  <a:lnTo>
                    <a:pt x="0" y="450628"/>
                  </a:lnTo>
                  <a:cubicBezTo>
                    <a:pt x="472" y="201800"/>
                    <a:pt x="202181" y="262"/>
                    <a:pt x="451009" y="0"/>
                  </a:cubicBezTo>
                  <a:lnTo>
                    <a:pt x="451009" y="57150"/>
                  </a:lnTo>
                  <a:cubicBezTo>
                    <a:pt x="233743" y="57412"/>
                    <a:pt x="57622" y="233363"/>
                    <a:pt x="57150" y="45062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F07FDDD8-C1E1-9469-5FF4-67BB198DADCD}"/>
                </a:ext>
              </a:extLst>
            </p:cNvPr>
            <p:cNvSpPr/>
            <p:nvPr/>
          </p:nvSpPr>
          <p:spPr>
            <a:xfrm>
              <a:off x="2731293" y="4836117"/>
              <a:ext cx="600075" cy="600075"/>
            </a:xfrm>
            <a:custGeom>
              <a:avLst/>
              <a:gdLst>
                <a:gd name="connsiteX0" fmla="*/ 57150 w 600075"/>
                <a:gd name="connsiteY0" fmla="*/ 600075 h 600075"/>
                <a:gd name="connsiteX1" fmla="*/ 0 w 600075"/>
                <a:gd name="connsiteY1" fmla="*/ 600075 h 600075"/>
                <a:gd name="connsiteX2" fmla="*/ 600075 w 600075"/>
                <a:gd name="connsiteY2" fmla="*/ 0 h 600075"/>
                <a:gd name="connsiteX3" fmla="*/ 600075 w 600075"/>
                <a:gd name="connsiteY3" fmla="*/ 57150 h 600075"/>
                <a:gd name="connsiteX4" fmla="*/ 57150 w 600075"/>
                <a:gd name="connsiteY4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600075">
                  <a:moveTo>
                    <a:pt x="57150" y="600075"/>
                  </a:moveTo>
                  <a:lnTo>
                    <a:pt x="0" y="600075"/>
                  </a:lnTo>
                  <a:cubicBezTo>
                    <a:pt x="368" y="268816"/>
                    <a:pt x="268816" y="368"/>
                    <a:pt x="600075" y="0"/>
                  </a:cubicBezTo>
                  <a:lnTo>
                    <a:pt x="600075" y="57150"/>
                  </a:lnTo>
                  <a:cubicBezTo>
                    <a:pt x="300357" y="57465"/>
                    <a:pt x="57465" y="300357"/>
                    <a:pt x="57150" y="60007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95114B19-184A-EA72-8A5E-2B5A0919F68E}"/>
                </a:ext>
              </a:extLst>
            </p:cNvPr>
            <p:cNvSpPr/>
            <p:nvPr/>
          </p:nvSpPr>
          <p:spPr>
            <a:xfrm>
              <a:off x="3182207" y="5287411"/>
              <a:ext cx="149161" cy="149161"/>
            </a:xfrm>
            <a:custGeom>
              <a:avLst/>
              <a:gdLst>
                <a:gd name="connsiteX0" fmla="*/ 149162 w 149161"/>
                <a:gd name="connsiteY0" fmla="*/ 74581 h 149161"/>
                <a:gd name="connsiteX1" fmla="*/ 74581 w 149161"/>
                <a:gd name="connsiteY1" fmla="*/ 149162 h 149161"/>
                <a:gd name="connsiteX2" fmla="*/ 0 w 149161"/>
                <a:gd name="connsiteY2" fmla="*/ 74581 h 149161"/>
                <a:gd name="connsiteX3" fmla="*/ 74581 w 149161"/>
                <a:gd name="connsiteY3" fmla="*/ 0 h 149161"/>
                <a:gd name="connsiteX4" fmla="*/ 149162 w 149161"/>
                <a:gd name="connsiteY4" fmla="*/ 74581 h 14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161" h="149161">
                  <a:moveTo>
                    <a:pt x="149162" y="74581"/>
                  </a:moveTo>
                  <a:cubicBezTo>
                    <a:pt x="149162" y="115771"/>
                    <a:pt x="115771" y="149162"/>
                    <a:pt x="74581" y="149162"/>
                  </a:cubicBezTo>
                  <a:cubicBezTo>
                    <a:pt x="33391" y="149162"/>
                    <a:pt x="0" y="115771"/>
                    <a:pt x="0" y="74581"/>
                  </a:cubicBezTo>
                  <a:cubicBezTo>
                    <a:pt x="0" y="33391"/>
                    <a:pt x="33391" y="0"/>
                    <a:pt x="74581" y="0"/>
                  </a:cubicBezTo>
                  <a:cubicBezTo>
                    <a:pt x="115771" y="0"/>
                    <a:pt x="149162" y="33391"/>
                    <a:pt x="149162" y="745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lt1"/>
                </a:solidFill>
                <a:latin typeface="微軟正黑體" panose="020B0604030504040204" pitchFamily="34" charset="-120"/>
              </a:endParaRPr>
            </a:p>
          </p:txBody>
        </p:sp>
      </p:grpSp>
      <p:pic>
        <p:nvPicPr>
          <p:cNvPr id="18" name="圖形 17" descr="男人">
            <a:extLst>
              <a:ext uri="{FF2B5EF4-FFF2-40B4-BE49-F238E27FC236}">
                <a16:creationId xmlns:a16="http://schemas.microsoft.com/office/drawing/2014/main" id="{52DCAD95-AB29-1D74-379F-005ACA441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141" y="6426523"/>
            <a:ext cx="356618" cy="356618"/>
          </a:xfrm>
          <a:prstGeom prst="rect">
            <a:avLst/>
          </a:prstGeom>
        </p:spPr>
      </p:pic>
      <p:pic>
        <p:nvPicPr>
          <p:cNvPr id="19" name="圖形 18" descr="男人">
            <a:extLst>
              <a:ext uri="{FF2B5EF4-FFF2-40B4-BE49-F238E27FC236}">
                <a16:creationId xmlns:a16="http://schemas.microsoft.com/office/drawing/2014/main" id="{ADF614A2-EE6B-226D-8878-53E51B945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141" y="5970136"/>
            <a:ext cx="356618" cy="356618"/>
          </a:xfrm>
          <a:prstGeom prst="rect">
            <a:avLst/>
          </a:prstGeom>
        </p:spPr>
      </p:pic>
      <p:pic>
        <p:nvPicPr>
          <p:cNvPr id="20" name="圖形 19" descr="男人">
            <a:extLst>
              <a:ext uri="{FF2B5EF4-FFF2-40B4-BE49-F238E27FC236}">
                <a16:creationId xmlns:a16="http://schemas.microsoft.com/office/drawing/2014/main" id="{414528CA-85B5-3E2D-0501-92A87C04C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141" y="5513749"/>
            <a:ext cx="356618" cy="356618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78F47441-D78F-ECC0-20FA-BB03D40079E6}"/>
              </a:ext>
            </a:extLst>
          </p:cNvPr>
          <p:cNvGrpSpPr/>
          <p:nvPr/>
        </p:nvGrpSpPr>
        <p:grpSpPr>
          <a:xfrm>
            <a:off x="6744438" y="389173"/>
            <a:ext cx="2948874" cy="432000"/>
            <a:chOff x="6744438" y="417748"/>
            <a:chExt cx="2948874" cy="43200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5E3EA65-9A33-E041-8BAA-37679617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4438" y="417748"/>
              <a:ext cx="432000" cy="4320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D87D353-EA38-98D9-CD1A-91DE745E1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4" t="10714" r="10714" b="10714"/>
            <a:stretch/>
          </p:blipFill>
          <p:spPr>
            <a:xfrm>
              <a:off x="8002874" y="417748"/>
              <a:ext cx="432000" cy="432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C8B8746-4326-5150-ECC0-C4F971BA8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1312" y="417748"/>
              <a:ext cx="432000" cy="432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0C1E1D0-DDDF-B85C-C2FA-8F891EDCF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093" y="417748"/>
              <a:ext cx="432000" cy="432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05C8833-4A57-F2A9-F1C4-1B92AF05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656" y="417748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942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41ED39-D025-DDA6-403A-B6754153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E578CF-1836-1BB9-1B76-472001D2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3" y="890565"/>
            <a:ext cx="2267266" cy="78020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5E1CAE9-C1A0-D738-CE31-F8373EE80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49" b="41693"/>
          <a:stretch/>
        </p:blipFill>
        <p:spPr>
          <a:xfrm>
            <a:off x="242033" y="6182901"/>
            <a:ext cx="5594813" cy="548641"/>
          </a:xfrm>
          <a:prstGeom prst="rect">
            <a:avLst/>
          </a:prstGeom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F1822E54-A24F-64F1-E360-F0FFCD2BAC0E}"/>
              </a:ext>
            </a:extLst>
          </p:cNvPr>
          <p:cNvGrpSpPr/>
          <p:nvPr/>
        </p:nvGrpSpPr>
        <p:grpSpPr>
          <a:xfrm>
            <a:off x="3568476" y="360457"/>
            <a:ext cx="6069225" cy="1924811"/>
            <a:chOff x="3458089" y="160523"/>
            <a:chExt cx="6069225" cy="19248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7EC6769E-7116-2803-1C1F-052D20F99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264"/>
            <a:stretch/>
          </p:blipFill>
          <p:spPr>
            <a:xfrm>
              <a:off x="3458089" y="160523"/>
              <a:ext cx="4407833" cy="1505291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  <a:effectLst/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7D18B15-3F4E-A01C-9330-FCD36F6F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8086"/>
            <a:stretch/>
          </p:blipFill>
          <p:spPr>
            <a:xfrm>
              <a:off x="4612680" y="531589"/>
              <a:ext cx="4914634" cy="1553745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  <a:effectLst/>
          </p:spPr>
        </p:pic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46AC4A7C-06BD-E215-32A4-51F4AE326F91}"/>
              </a:ext>
            </a:extLst>
          </p:cNvPr>
          <p:cNvGrpSpPr/>
          <p:nvPr/>
        </p:nvGrpSpPr>
        <p:grpSpPr>
          <a:xfrm>
            <a:off x="242033" y="1867588"/>
            <a:ext cx="2267266" cy="446527"/>
            <a:chOff x="242033" y="1337480"/>
            <a:chExt cx="2267266" cy="446527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450E39A1-A97F-4BEA-3160-CC037331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033" y="1337480"/>
              <a:ext cx="2127229" cy="433448"/>
            </a:xfrm>
            <a:prstGeom prst="rect">
              <a:avLst/>
            </a:prstGeom>
          </p:spPr>
        </p:pic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FD440982-21C2-81C2-1181-376B8CF5627A}"/>
                </a:ext>
              </a:extLst>
            </p:cNvPr>
            <p:cNvSpPr/>
            <p:nvPr/>
          </p:nvSpPr>
          <p:spPr>
            <a:xfrm>
              <a:off x="268299" y="1609833"/>
              <a:ext cx="2241000" cy="174174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233534B7-CF39-63A7-6D07-D7AE24CE803B}"/>
              </a:ext>
            </a:extLst>
          </p:cNvPr>
          <p:cNvGrpSpPr/>
          <p:nvPr/>
        </p:nvGrpSpPr>
        <p:grpSpPr>
          <a:xfrm>
            <a:off x="242033" y="2907271"/>
            <a:ext cx="3907700" cy="3130310"/>
            <a:chOff x="242033" y="2530448"/>
            <a:chExt cx="3907700" cy="313031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8291179-8DA1-AE88-38F2-90CE8D732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6392"/>
            <a:stretch/>
          </p:blipFill>
          <p:spPr>
            <a:xfrm>
              <a:off x="242033" y="2543527"/>
              <a:ext cx="3907700" cy="3117231"/>
            </a:xfrm>
            <a:prstGeom prst="rect">
              <a:avLst/>
            </a:prstGeom>
          </p:spPr>
        </p:pic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18B3DD55-03CC-C3CB-A1D7-D0ACCC3870B9}"/>
                </a:ext>
              </a:extLst>
            </p:cNvPr>
            <p:cNvSpPr/>
            <p:nvPr/>
          </p:nvSpPr>
          <p:spPr>
            <a:xfrm>
              <a:off x="268299" y="2530448"/>
              <a:ext cx="2703501" cy="1485203"/>
            </a:xfrm>
            <a:prstGeom prst="roundRect">
              <a:avLst>
                <a:gd name="adj" fmla="val 3841"/>
              </a:avLst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0" name="標題 1">
            <a:extLst>
              <a:ext uri="{FF2B5EF4-FFF2-40B4-BE49-F238E27FC236}">
                <a16:creationId xmlns:a16="http://schemas.microsoft.com/office/drawing/2014/main" id="{71CC8B35-8402-F1F1-C7F2-8518547C4BBB}"/>
              </a:ext>
            </a:extLst>
          </p:cNvPr>
          <p:cNvSpPr txBox="1">
            <a:spLocks/>
          </p:cNvSpPr>
          <p:nvPr/>
        </p:nvSpPr>
        <p:spPr>
          <a:xfrm>
            <a:off x="96161" y="0"/>
            <a:ext cx="2703501" cy="820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+mj-ea"/>
                <a:cs typeface="+mj-cs"/>
              </a:defRPr>
            </a:lvl1pPr>
          </a:lstStyle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Code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資料下載</a:t>
            </a: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FB5017AA-D609-6C7B-8E3B-3B9D0FAF3041}"/>
              </a:ext>
            </a:extLst>
          </p:cNvPr>
          <p:cNvGrpSpPr/>
          <p:nvPr/>
        </p:nvGrpSpPr>
        <p:grpSpPr>
          <a:xfrm>
            <a:off x="3459403" y="2714913"/>
            <a:ext cx="6244982" cy="3306227"/>
            <a:chOff x="3224752" y="2262532"/>
            <a:chExt cx="6244982" cy="33062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2CF95D4B-AF12-AF63-C782-A95C16B5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24752" y="2262532"/>
              <a:ext cx="4554538" cy="1553745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  <a:effectLst/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1AC1D2B-6D94-FA63-7434-F7A06B578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88416" y="2770696"/>
              <a:ext cx="4981318" cy="1553745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  <a:effectLst/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F6222D79-6CE5-E183-A0BF-6B5FD936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38303" y="4181725"/>
              <a:ext cx="4961312" cy="1387034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  <a:effectLst/>
          </p:spPr>
        </p:pic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D4B981B-C4D8-8806-E4F1-43FFBA49CC8A}"/>
              </a:ext>
            </a:extLst>
          </p:cNvPr>
          <p:cNvSpPr txBox="1"/>
          <p:nvPr/>
        </p:nvSpPr>
        <p:spPr>
          <a:xfrm>
            <a:off x="7901328" y="6521648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僅擷取部分程式碼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65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429A088-16BD-D06E-28BE-DE0D1CD06D28}"/>
              </a:ext>
            </a:extLst>
          </p:cNvPr>
          <p:cNvSpPr/>
          <p:nvPr/>
        </p:nvSpPr>
        <p:spPr>
          <a:xfrm>
            <a:off x="262391" y="4979388"/>
            <a:ext cx="4301136" cy="1253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934693-5B86-7A08-EFA1-6C6935C50161}"/>
              </a:ext>
            </a:extLst>
          </p:cNvPr>
          <p:cNvSpPr/>
          <p:nvPr/>
        </p:nvSpPr>
        <p:spPr>
          <a:xfrm>
            <a:off x="262391" y="3362325"/>
            <a:ext cx="4301136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AE5F1A-F40A-389E-E04C-0C521662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3313F3-B956-7066-46CD-CDF6EC112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2959"/>
          <a:stretch/>
        </p:blipFill>
        <p:spPr>
          <a:xfrm>
            <a:off x="262391" y="3366170"/>
            <a:ext cx="4301136" cy="1086954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341D66-F337-5C6E-15BC-DF09CAE94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2070"/>
          <a:stretch/>
        </p:blipFill>
        <p:spPr>
          <a:xfrm>
            <a:off x="262391" y="4979388"/>
            <a:ext cx="4301136" cy="1253665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87F279D-2BFB-BAF4-A012-C0A28F649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474" y="1072753"/>
            <a:ext cx="3887695" cy="3054141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FC113F6-BBA3-6FF0-0745-5DB57B39B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391" y="1072753"/>
            <a:ext cx="4301137" cy="1827150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F69F3041-9464-BA9D-3BF7-09371F0B6CBF}"/>
              </a:ext>
            </a:extLst>
          </p:cNvPr>
          <p:cNvSpPr txBox="1">
            <a:spLocks/>
          </p:cNvSpPr>
          <p:nvPr/>
        </p:nvSpPr>
        <p:spPr>
          <a:xfrm>
            <a:off x="96161" y="0"/>
            <a:ext cx="2703501" cy="820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+mj-ea"/>
                <a:cs typeface="+mj-cs"/>
              </a:defRPr>
            </a:lvl1pPr>
          </a:lstStyle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Code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資料整理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FC7FE2-E03A-48B6-18A9-484FD86C1248}"/>
              </a:ext>
            </a:extLst>
          </p:cNvPr>
          <p:cNvSpPr txBox="1"/>
          <p:nvPr/>
        </p:nvSpPr>
        <p:spPr>
          <a:xfrm>
            <a:off x="7901328" y="6521648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僅擷取部分程式碼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形 3" descr="有圖釘的地圖">
            <a:extLst>
              <a:ext uri="{FF2B5EF4-FFF2-40B4-BE49-F238E27FC236}">
                <a16:creationId xmlns:a16="http://schemas.microsoft.com/office/drawing/2014/main" id="{5292D3E2-8E85-EEF0-4C23-1815F296C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8961" y="3429000"/>
            <a:ext cx="605228" cy="6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59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511D382-2067-A2B2-3C20-884D573E9D40}"/>
              </a:ext>
            </a:extLst>
          </p:cNvPr>
          <p:cNvSpPr/>
          <p:nvPr/>
        </p:nvSpPr>
        <p:spPr>
          <a:xfrm>
            <a:off x="5676620" y="3023114"/>
            <a:ext cx="4001059" cy="1069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0D75B5-4511-9D07-BB59-C8D75F70A468}"/>
              </a:ext>
            </a:extLst>
          </p:cNvPr>
          <p:cNvSpPr/>
          <p:nvPr/>
        </p:nvSpPr>
        <p:spPr>
          <a:xfrm>
            <a:off x="5676620" y="922417"/>
            <a:ext cx="4001059" cy="703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9C95B8-740C-2755-9644-67DA3CA5DDAA}"/>
              </a:ext>
            </a:extLst>
          </p:cNvPr>
          <p:cNvSpPr/>
          <p:nvPr/>
        </p:nvSpPr>
        <p:spPr>
          <a:xfrm>
            <a:off x="294760" y="3052409"/>
            <a:ext cx="5161365" cy="3540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AE5F1A-F40A-389E-E04C-0C521662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0A18C6-88FC-278C-A32E-A3FEB391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60" y="941465"/>
            <a:ext cx="5161365" cy="1707118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BF9F8C9-8C88-DD94-20D3-1A758D7FD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200"/>
          <a:stretch/>
        </p:blipFill>
        <p:spPr>
          <a:xfrm>
            <a:off x="294760" y="3052409"/>
            <a:ext cx="5161365" cy="3540937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B8D15C3-6D95-DCA6-A107-E6D5DCEF9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757" b="-7300"/>
          <a:stretch/>
        </p:blipFill>
        <p:spPr>
          <a:xfrm>
            <a:off x="5676620" y="3035496"/>
            <a:ext cx="4001059" cy="1019175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3A5F9D10-43F1-1A11-EC0B-F579894E94DE}"/>
              </a:ext>
            </a:extLst>
          </p:cNvPr>
          <p:cNvSpPr txBox="1">
            <a:spLocks/>
          </p:cNvSpPr>
          <p:nvPr/>
        </p:nvSpPr>
        <p:spPr>
          <a:xfrm>
            <a:off x="96161" y="0"/>
            <a:ext cx="2703501" cy="820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+mj-ea"/>
                <a:cs typeface="+mj-cs"/>
              </a:defRPr>
            </a:lvl1pPr>
          </a:lstStyle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Code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資料整理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EFF16A3-16A3-34E5-A454-D6F7815B23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8363" r="-5820" b="-29800"/>
          <a:stretch/>
        </p:blipFill>
        <p:spPr>
          <a:xfrm>
            <a:off x="5676620" y="941465"/>
            <a:ext cx="4001059" cy="675006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0B916876-981E-1374-786D-3503D90D6FC2}"/>
              </a:ext>
            </a:extLst>
          </p:cNvPr>
          <p:cNvSpPr txBox="1"/>
          <p:nvPr/>
        </p:nvSpPr>
        <p:spPr>
          <a:xfrm>
            <a:off x="7901328" y="6521648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僅擷取部分程式碼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68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AE5F1A-F40A-389E-E04C-0C521662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82AA027-BF12-65C7-05E8-CB175E02667C}"/>
              </a:ext>
            </a:extLst>
          </p:cNvPr>
          <p:cNvSpPr txBox="1">
            <a:spLocks/>
          </p:cNvSpPr>
          <p:nvPr/>
        </p:nvSpPr>
        <p:spPr>
          <a:xfrm>
            <a:off x="96161" y="0"/>
            <a:ext cx="2703501" cy="820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+mj-ea"/>
                <a:cs typeface="+mj-cs"/>
              </a:defRPr>
            </a:lvl1pPr>
          </a:lstStyle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Code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資料庫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99CAEA-72E9-24AF-62B8-D91C580F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347" y="722528"/>
            <a:ext cx="5148028" cy="4607886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A7D820-7323-2CDC-2701-614CE46A6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5" y="722528"/>
            <a:ext cx="3400900" cy="5981583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AB8A9BA-B34B-DB83-E375-57C95F210243}"/>
              </a:ext>
            </a:extLst>
          </p:cNvPr>
          <p:cNvSpPr txBox="1"/>
          <p:nvPr/>
        </p:nvSpPr>
        <p:spPr>
          <a:xfrm>
            <a:off x="7901328" y="6521648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僅擷取部分程式碼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41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AE5F1A-F40A-389E-E04C-0C521662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6E6D57E-E70C-17FD-DB5F-5CA731CAAE2D}"/>
              </a:ext>
            </a:extLst>
          </p:cNvPr>
          <p:cNvSpPr txBox="1">
            <a:spLocks/>
          </p:cNvSpPr>
          <p:nvPr/>
        </p:nvSpPr>
        <p:spPr>
          <a:xfrm>
            <a:off x="96161" y="0"/>
            <a:ext cx="2703501" cy="820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+mj-ea"/>
                <a:cs typeface="+mj-cs"/>
              </a:defRPr>
            </a:lvl1pPr>
          </a:lstStyle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Code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繪製圖表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AE5413-46BB-F738-94B9-D7E31D8BB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61" y="961731"/>
            <a:ext cx="4274464" cy="4141096"/>
          </a:xfrm>
          <a:prstGeom prst="rect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567E74-BB88-EDA2-23CB-68F3D896A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877" y="961731"/>
            <a:ext cx="4447843" cy="2960783"/>
          </a:xfrm>
          <a:prstGeom prst="rect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9BE925-436F-35D1-A680-2737579AD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70" y="1922332"/>
            <a:ext cx="4327812" cy="4627891"/>
          </a:xfrm>
          <a:prstGeom prst="rect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FAC6255-D1C6-60E9-B7F8-98E537130601}"/>
              </a:ext>
            </a:extLst>
          </p:cNvPr>
          <p:cNvSpPr txBox="1"/>
          <p:nvPr/>
        </p:nvSpPr>
        <p:spPr>
          <a:xfrm>
            <a:off x="7901328" y="6521648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僅擷取部分程式碼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630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2FBC187-1F83-D91D-E5CA-ECE20A0B7B2F}"/>
              </a:ext>
            </a:extLst>
          </p:cNvPr>
          <p:cNvSpPr/>
          <p:nvPr/>
        </p:nvSpPr>
        <p:spPr>
          <a:xfrm>
            <a:off x="124735" y="3612138"/>
            <a:ext cx="4765585" cy="312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AE5F1A-F40A-389E-E04C-0C521662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0089F378-2AA1-3E9D-17BA-AACE52C5C616}"/>
              </a:ext>
            </a:extLst>
          </p:cNvPr>
          <p:cNvSpPr txBox="1">
            <a:spLocks/>
          </p:cNvSpPr>
          <p:nvPr/>
        </p:nvSpPr>
        <p:spPr>
          <a:xfrm>
            <a:off x="96161" y="0"/>
            <a:ext cx="2703501" cy="820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+mj-ea"/>
                <a:cs typeface="+mj-cs"/>
              </a:defRPr>
            </a:lvl1pPr>
          </a:lstStyle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Code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cjkFonts 全瀨體" panose="02000600000000000000" pitchFamily="2" charset="-120"/>
              </a:rPr>
              <a:t>門市查詢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AB5310DF-8863-E4B4-7DDC-3A5443B695CE}"/>
              </a:ext>
            </a:extLst>
          </p:cNvPr>
          <p:cNvGrpSpPr/>
          <p:nvPr/>
        </p:nvGrpSpPr>
        <p:grpSpPr>
          <a:xfrm>
            <a:off x="5134863" y="509045"/>
            <a:ext cx="4674976" cy="643690"/>
            <a:chOff x="5325033" y="4883080"/>
            <a:chExt cx="4674976" cy="64369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2D55C51-6E87-6DC6-0280-E72DFEDBA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804" b="58393"/>
            <a:stretch/>
          </p:blipFill>
          <p:spPr>
            <a:xfrm>
              <a:off x="5325033" y="4883080"/>
              <a:ext cx="4674976" cy="643690"/>
            </a:xfrm>
            <a:prstGeom prst="rect">
              <a:avLst/>
            </a:prstGeom>
            <a:ln w="28575">
              <a:noFill/>
              <a:prstDash val="dash"/>
            </a:ln>
          </p:spPr>
        </p:pic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0C86C386-5D3E-84B3-ED27-A764AAC5ACC1}"/>
                </a:ext>
              </a:extLst>
            </p:cNvPr>
            <p:cNvSpPr/>
            <p:nvPr/>
          </p:nvSpPr>
          <p:spPr>
            <a:xfrm>
              <a:off x="8723720" y="5179352"/>
              <a:ext cx="1276289" cy="208281"/>
            </a:xfrm>
            <a:prstGeom prst="roundRect">
              <a:avLst>
                <a:gd name="adj" fmla="val 10785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0CD6878-44E3-1B1A-EFCD-5CD4354C2B35}"/>
              </a:ext>
            </a:extLst>
          </p:cNvPr>
          <p:cNvGrpSpPr/>
          <p:nvPr/>
        </p:nvGrpSpPr>
        <p:grpSpPr>
          <a:xfrm>
            <a:off x="5214560" y="1618277"/>
            <a:ext cx="4224498" cy="1993861"/>
            <a:chOff x="5214560" y="4084656"/>
            <a:chExt cx="4224498" cy="1993861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5223875-C318-8420-E844-2FECB9BB9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971"/>
            <a:stretch/>
          </p:blipFill>
          <p:spPr>
            <a:xfrm>
              <a:off x="5214560" y="4084656"/>
              <a:ext cx="4224498" cy="1993861"/>
            </a:xfrm>
            <a:prstGeom prst="rec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</p:pic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FF943370-63AC-D7AB-8AB5-50A2246B1CFE}"/>
                </a:ext>
              </a:extLst>
            </p:cNvPr>
            <p:cNvSpPr/>
            <p:nvPr/>
          </p:nvSpPr>
          <p:spPr>
            <a:xfrm>
              <a:off x="5472488" y="4658860"/>
              <a:ext cx="701889" cy="200523"/>
            </a:xfrm>
            <a:prstGeom prst="roundRect">
              <a:avLst>
                <a:gd name="adj" fmla="val 10785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05719E4F-C8AF-A95A-5E59-854549A5F06B}"/>
              </a:ext>
            </a:extLst>
          </p:cNvPr>
          <p:cNvGrpSpPr/>
          <p:nvPr/>
        </p:nvGrpSpPr>
        <p:grpSpPr>
          <a:xfrm>
            <a:off x="5214561" y="4013465"/>
            <a:ext cx="4224497" cy="2013866"/>
            <a:chOff x="5214561" y="4013465"/>
            <a:chExt cx="4224497" cy="2013866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6F06ECB-8049-CACA-D42A-E18973E8F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9" b="9149"/>
            <a:stretch/>
          </p:blipFill>
          <p:spPr>
            <a:xfrm>
              <a:off x="5214561" y="4013465"/>
              <a:ext cx="4224497" cy="2013866"/>
            </a:xfrm>
            <a:prstGeom prst="rect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</p:pic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A0C8ABC7-3EAE-A878-E281-4049970B13A8}"/>
                </a:ext>
              </a:extLst>
            </p:cNvPr>
            <p:cNvSpPr/>
            <p:nvPr/>
          </p:nvSpPr>
          <p:spPr>
            <a:xfrm>
              <a:off x="6621015" y="5587223"/>
              <a:ext cx="2617776" cy="211008"/>
            </a:xfrm>
            <a:prstGeom prst="roundRect">
              <a:avLst>
                <a:gd name="adj" fmla="val 10785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2A9BF6A-DB9E-F26F-19D4-976466AD2F5E}"/>
              </a:ext>
            </a:extLst>
          </p:cNvPr>
          <p:cNvGrpSpPr/>
          <p:nvPr/>
        </p:nvGrpSpPr>
        <p:grpSpPr>
          <a:xfrm>
            <a:off x="171622" y="706119"/>
            <a:ext cx="4718699" cy="4274464"/>
            <a:chOff x="171622" y="706119"/>
            <a:chExt cx="4718699" cy="427446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131648E-C344-6A2E-F854-96AA8973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083" y="706119"/>
              <a:ext cx="4681238" cy="4274464"/>
            </a:xfrm>
            <a:prstGeom prst="rect">
              <a:avLst/>
            </a:prstGeom>
            <a:ln w="28575">
              <a:noFill/>
              <a:prstDash val="dash"/>
            </a:ln>
          </p:spPr>
        </p:pic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9091D24F-66DD-D90F-D12D-729CA97AC9B2}"/>
                </a:ext>
              </a:extLst>
            </p:cNvPr>
            <p:cNvSpPr/>
            <p:nvPr/>
          </p:nvSpPr>
          <p:spPr>
            <a:xfrm>
              <a:off x="171622" y="3925549"/>
              <a:ext cx="1622344" cy="176937"/>
            </a:xfrm>
            <a:prstGeom prst="roundRect">
              <a:avLst>
                <a:gd name="adj" fmla="val 10785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4E54629-D4A8-25EC-0D73-E53CFAD81412}"/>
                </a:ext>
              </a:extLst>
            </p:cNvPr>
            <p:cNvSpPr/>
            <p:nvPr/>
          </p:nvSpPr>
          <p:spPr>
            <a:xfrm>
              <a:off x="1377474" y="4379619"/>
              <a:ext cx="1060926" cy="176937"/>
            </a:xfrm>
            <a:prstGeom prst="roundRect">
              <a:avLst>
                <a:gd name="adj" fmla="val 10785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5240182D-C021-7C56-9373-A271CA571806}"/>
              </a:ext>
            </a:extLst>
          </p:cNvPr>
          <p:cNvGrpSpPr/>
          <p:nvPr/>
        </p:nvGrpSpPr>
        <p:grpSpPr>
          <a:xfrm>
            <a:off x="171622" y="5132775"/>
            <a:ext cx="3996588" cy="1520402"/>
            <a:chOff x="171622" y="5132775"/>
            <a:chExt cx="3996588" cy="1520402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B09E532-60FD-42A7-D3A3-9EDE7E9F2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9083" y="5132775"/>
              <a:ext cx="3959127" cy="1520402"/>
            </a:xfrm>
            <a:prstGeom prst="rect">
              <a:avLst/>
            </a:prstGeom>
          </p:spPr>
        </p:pic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34EFE9C7-EA30-F851-491A-B2AC4E6E0689}"/>
                </a:ext>
              </a:extLst>
            </p:cNvPr>
            <p:cNvSpPr/>
            <p:nvPr/>
          </p:nvSpPr>
          <p:spPr>
            <a:xfrm>
              <a:off x="171622" y="5649097"/>
              <a:ext cx="1622344" cy="176937"/>
            </a:xfrm>
            <a:prstGeom prst="roundRect">
              <a:avLst>
                <a:gd name="adj" fmla="val 10785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1E1C60BE-B97E-E282-7640-C4FAC5ED5DAD}"/>
                </a:ext>
              </a:extLst>
            </p:cNvPr>
            <p:cNvSpPr/>
            <p:nvPr/>
          </p:nvSpPr>
          <p:spPr>
            <a:xfrm>
              <a:off x="1560356" y="6202318"/>
              <a:ext cx="1144743" cy="176937"/>
            </a:xfrm>
            <a:prstGeom prst="roundRect">
              <a:avLst>
                <a:gd name="adj" fmla="val 10785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6FBD2B6-730F-CE67-3D99-52D63C843ABC}"/>
              </a:ext>
            </a:extLst>
          </p:cNvPr>
          <p:cNvSpPr txBox="1"/>
          <p:nvPr/>
        </p:nvSpPr>
        <p:spPr>
          <a:xfrm>
            <a:off x="7901328" y="6521648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僅擷取部分程式碼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15409A-2D54-F6F4-9485-411933C77EE3}"/>
              </a:ext>
            </a:extLst>
          </p:cNvPr>
          <p:cNvSpPr/>
          <p:nvPr/>
        </p:nvSpPr>
        <p:spPr>
          <a:xfrm>
            <a:off x="124735" y="3429000"/>
            <a:ext cx="4765585" cy="3305175"/>
          </a:xfrm>
          <a:prstGeom prst="roundRect">
            <a:avLst>
              <a:gd name="adj" fmla="val 210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580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AC464CA-75D1-DEA6-59B5-D294CC351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5" y="1226819"/>
            <a:ext cx="9906000" cy="5370059"/>
          </a:xfrm>
          <a:effectLst>
            <a:outerShdw blurRad="127000" dist="381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6E32D90-F384-1E7C-7DA2-696C532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335" y="29191"/>
            <a:ext cx="3291654" cy="1042428"/>
          </a:xfrm>
        </p:spPr>
        <p:txBody>
          <a:bodyPr vert="horz">
            <a:norm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資料流程圖</a:t>
            </a: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8C9FE62D-C89A-A9C9-B942-A754113EA2A9}"/>
              </a:ext>
            </a:extLst>
          </p:cNvPr>
          <p:cNvSpPr/>
          <p:nvPr/>
        </p:nvSpPr>
        <p:spPr>
          <a:xfrm rot="10800000">
            <a:off x="6143625" y="240693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E39EB38A-DD46-169D-C4B6-78D34E84C852}"/>
              </a:ext>
            </a:extLst>
          </p:cNvPr>
          <p:cNvSpPr/>
          <p:nvPr/>
        </p:nvSpPr>
        <p:spPr>
          <a:xfrm rot="10800000">
            <a:off x="2361986" y="672486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2C8C6853-9CAE-D578-3009-0A79671558BB}"/>
              </a:ext>
            </a:extLst>
          </p:cNvPr>
          <p:cNvCxnSpPr>
            <a:cxnSpLocks/>
            <a:stCxn id="42" idx="6"/>
          </p:cNvCxnSpPr>
          <p:nvPr/>
        </p:nvCxnSpPr>
        <p:spPr>
          <a:xfrm flipH="1">
            <a:off x="-18582" y="762486"/>
            <a:ext cx="2380568" cy="0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3CB4078A-1748-C002-813B-167A485DB99E}"/>
              </a:ext>
            </a:extLst>
          </p:cNvPr>
          <p:cNvCxnSpPr>
            <a:stCxn id="39" idx="6"/>
          </p:cNvCxnSpPr>
          <p:nvPr/>
        </p:nvCxnSpPr>
        <p:spPr>
          <a:xfrm rot="10800000">
            <a:off x="0" y="374043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38CB10BA-6B6A-14DF-AEA6-70F9B6CE2E76}"/>
              </a:ext>
            </a:extLst>
          </p:cNvPr>
          <p:cNvGrpSpPr/>
          <p:nvPr/>
        </p:nvGrpSpPr>
        <p:grpSpPr>
          <a:xfrm>
            <a:off x="388584" y="3274677"/>
            <a:ext cx="306246" cy="267965"/>
            <a:chOff x="251615" y="3237999"/>
            <a:chExt cx="609600" cy="5334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5B7E3556-B239-7187-D33C-91AE4DC4CD76}"/>
                </a:ext>
              </a:extLst>
            </p:cNvPr>
            <p:cNvSpPr/>
            <p:nvPr/>
          </p:nvSpPr>
          <p:spPr>
            <a:xfrm>
              <a:off x="251615" y="3618999"/>
              <a:ext cx="609600" cy="152400"/>
            </a:xfrm>
            <a:custGeom>
              <a:avLst/>
              <a:gdLst>
                <a:gd name="connsiteX0" fmla="*/ 575501 w 609600"/>
                <a:gd name="connsiteY0" fmla="*/ 0 h 152400"/>
                <a:gd name="connsiteX1" fmla="*/ 34100 w 609600"/>
                <a:gd name="connsiteY1" fmla="*/ 0 h 152400"/>
                <a:gd name="connsiteX2" fmla="*/ 0 w 609600"/>
                <a:gd name="connsiteY2" fmla="*/ 34100 h 152400"/>
                <a:gd name="connsiteX3" fmla="*/ 0 w 609600"/>
                <a:gd name="connsiteY3" fmla="*/ 118300 h 152400"/>
                <a:gd name="connsiteX4" fmla="*/ 34100 w 609600"/>
                <a:gd name="connsiteY4" fmla="*/ 152400 h 152400"/>
                <a:gd name="connsiteX5" fmla="*/ 575501 w 609600"/>
                <a:gd name="connsiteY5" fmla="*/ 152400 h 152400"/>
                <a:gd name="connsiteX6" fmla="*/ 609600 w 609600"/>
                <a:gd name="connsiteY6" fmla="*/ 118300 h 152400"/>
                <a:gd name="connsiteX7" fmla="*/ 609600 w 609600"/>
                <a:gd name="connsiteY7" fmla="*/ 34100 h 152400"/>
                <a:gd name="connsiteX8" fmla="*/ 575501 w 609600"/>
                <a:gd name="connsiteY8" fmla="*/ 0 h 152400"/>
                <a:gd name="connsiteX9" fmla="*/ 95250 w 609600"/>
                <a:gd name="connsiteY9" fmla="*/ 95250 h 152400"/>
                <a:gd name="connsiteX10" fmla="*/ 76200 w 609600"/>
                <a:gd name="connsiteY10" fmla="*/ 76200 h 152400"/>
                <a:gd name="connsiteX11" fmla="*/ 95250 w 609600"/>
                <a:gd name="connsiteY11" fmla="*/ 57150 h 152400"/>
                <a:gd name="connsiteX12" fmla="*/ 114300 w 609600"/>
                <a:gd name="connsiteY12" fmla="*/ 76200 h 152400"/>
                <a:gd name="connsiteX13" fmla="*/ 95250 w 609600"/>
                <a:gd name="connsiteY13" fmla="*/ 95250 h 152400"/>
                <a:gd name="connsiteX14" fmla="*/ 190500 w 609600"/>
                <a:gd name="connsiteY14" fmla="*/ 95250 h 152400"/>
                <a:gd name="connsiteX15" fmla="*/ 171450 w 609600"/>
                <a:gd name="connsiteY15" fmla="*/ 76200 h 152400"/>
                <a:gd name="connsiteX16" fmla="*/ 190500 w 609600"/>
                <a:gd name="connsiteY16" fmla="*/ 57150 h 152400"/>
                <a:gd name="connsiteX17" fmla="*/ 209550 w 609600"/>
                <a:gd name="connsiteY17" fmla="*/ 76200 h 152400"/>
                <a:gd name="connsiteX18" fmla="*/ 190500 w 609600"/>
                <a:gd name="connsiteY18" fmla="*/ 95250 h 152400"/>
                <a:gd name="connsiteX19" fmla="*/ 285750 w 609600"/>
                <a:gd name="connsiteY19" fmla="*/ 95250 h 152400"/>
                <a:gd name="connsiteX20" fmla="*/ 266700 w 609600"/>
                <a:gd name="connsiteY20" fmla="*/ 76200 h 152400"/>
                <a:gd name="connsiteX21" fmla="*/ 285750 w 609600"/>
                <a:gd name="connsiteY21" fmla="*/ 57150 h 152400"/>
                <a:gd name="connsiteX22" fmla="*/ 304800 w 609600"/>
                <a:gd name="connsiteY22" fmla="*/ 76200 h 152400"/>
                <a:gd name="connsiteX23" fmla="*/ 285750 w 609600"/>
                <a:gd name="connsiteY23" fmla="*/ 952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0" h="152400">
                  <a:moveTo>
                    <a:pt x="575501" y="0"/>
                  </a:moveTo>
                  <a:lnTo>
                    <a:pt x="34100" y="0"/>
                  </a:lnTo>
                  <a:cubicBezTo>
                    <a:pt x="15267" y="0"/>
                    <a:pt x="0" y="15267"/>
                    <a:pt x="0" y="34100"/>
                  </a:cubicBezTo>
                  <a:lnTo>
                    <a:pt x="0" y="118300"/>
                  </a:lnTo>
                  <a:cubicBezTo>
                    <a:pt x="0" y="137133"/>
                    <a:pt x="15267" y="152400"/>
                    <a:pt x="34100" y="152400"/>
                  </a:cubicBezTo>
                  <a:lnTo>
                    <a:pt x="575501" y="152400"/>
                  </a:lnTo>
                  <a:cubicBezTo>
                    <a:pt x="594333" y="152400"/>
                    <a:pt x="609600" y="137133"/>
                    <a:pt x="609600" y="118300"/>
                  </a:cubicBezTo>
                  <a:lnTo>
                    <a:pt x="609600" y="34100"/>
                  </a:lnTo>
                  <a:cubicBezTo>
                    <a:pt x="609600" y="15267"/>
                    <a:pt x="594333" y="0"/>
                    <a:pt x="575501" y="0"/>
                  </a:cubicBezTo>
                  <a:close/>
                  <a:moveTo>
                    <a:pt x="95250" y="95250"/>
                  </a:moveTo>
                  <a:cubicBezTo>
                    <a:pt x="84729" y="95250"/>
                    <a:pt x="76200" y="86721"/>
                    <a:pt x="76200" y="76200"/>
                  </a:cubicBezTo>
                  <a:cubicBezTo>
                    <a:pt x="76200" y="65679"/>
                    <a:pt x="84729" y="57150"/>
                    <a:pt x="95250" y="57150"/>
                  </a:cubicBezTo>
                  <a:cubicBezTo>
                    <a:pt x="105771" y="57150"/>
                    <a:pt x="114300" y="65679"/>
                    <a:pt x="114300" y="76200"/>
                  </a:cubicBezTo>
                  <a:cubicBezTo>
                    <a:pt x="114300" y="86721"/>
                    <a:pt x="105771" y="95250"/>
                    <a:pt x="95250" y="95250"/>
                  </a:cubicBezTo>
                  <a:close/>
                  <a:moveTo>
                    <a:pt x="190500" y="95250"/>
                  </a:moveTo>
                  <a:cubicBezTo>
                    <a:pt x="179979" y="95250"/>
                    <a:pt x="171450" y="86721"/>
                    <a:pt x="171450" y="76200"/>
                  </a:cubicBezTo>
                  <a:cubicBezTo>
                    <a:pt x="171450" y="65679"/>
                    <a:pt x="179979" y="57150"/>
                    <a:pt x="190500" y="57150"/>
                  </a:cubicBezTo>
                  <a:cubicBezTo>
                    <a:pt x="201021" y="57150"/>
                    <a:pt x="209550" y="65679"/>
                    <a:pt x="209550" y="76200"/>
                  </a:cubicBezTo>
                  <a:cubicBezTo>
                    <a:pt x="209550" y="86721"/>
                    <a:pt x="201021" y="95250"/>
                    <a:pt x="190500" y="95250"/>
                  </a:cubicBezTo>
                  <a:close/>
                  <a:moveTo>
                    <a:pt x="285750" y="95250"/>
                  </a:moveTo>
                  <a:cubicBezTo>
                    <a:pt x="275229" y="95250"/>
                    <a:pt x="266700" y="86721"/>
                    <a:pt x="266700" y="76200"/>
                  </a:cubicBezTo>
                  <a:cubicBezTo>
                    <a:pt x="266700" y="65679"/>
                    <a:pt x="275229" y="57150"/>
                    <a:pt x="285750" y="57150"/>
                  </a:cubicBezTo>
                  <a:cubicBezTo>
                    <a:pt x="296271" y="57150"/>
                    <a:pt x="304800" y="65679"/>
                    <a:pt x="304800" y="76200"/>
                  </a:cubicBezTo>
                  <a:cubicBezTo>
                    <a:pt x="304800" y="86721"/>
                    <a:pt x="296271" y="95250"/>
                    <a:pt x="285750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E11EFEC3-3E99-7025-518F-5A2F74A3A6E6}"/>
                </a:ext>
              </a:extLst>
            </p:cNvPr>
            <p:cNvSpPr/>
            <p:nvPr/>
          </p:nvSpPr>
          <p:spPr>
            <a:xfrm>
              <a:off x="251615" y="3428499"/>
              <a:ext cx="609600" cy="152400"/>
            </a:xfrm>
            <a:custGeom>
              <a:avLst/>
              <a:gdLst>
                <a:gd name="connsiteX0" fmla="*/ 575501 w 609600"/>
                <a:gd name="connsiteY0" fmla="*/ 0 h 152400"/>
                <a:gd name="connsiteX1" fmla="*/ 34100 w 609600"/>
                <a:gd name="connsiteY1" fmla="*/ 0 h 152400"/>
                <a:gd name="connsiteX2" fmla="*/ 0 w 609600"/>
                <a:gd name="connsiteY2" fmla="*/ 34100 h 152400"/>
                <a:gd name="connsiteX3" fmla="*/ 0 w 609600"/>
                <a:gd name="connsiteY3" fmla="*/ 118300 h 152400"/>
                <a:gd name="connsiteX4" fmla="*/ 34100 w 609600"/>
                <a:gd name="connsiteY4" fmla="*/ 152400 h 152400"/>
                <a:gd name="connsiteX5" fmla="*/ 575501 w 609600"/>
                <a:gd name="connsiteY5" fmla="*/ 152400 h 152400"/>
                <a:gd name="connsiteX6" fmla="*/ 609600 w 609600"/>
                <a:gd name="connsiteY6" fmla="*/ 118300 h 152400"/>
                <a:gd name="connsiteX7" fmla="*/ 609600 w 609600"/>
                <a:gd name="connsiteY7" fmla="*/ 34100 h 152400"/>
                <a:gd name="connsiteX8" fmla="*/ 575501 w 609600"/>
                <a:gd name="connsiteY8" fmla="*/ 0 h 152400"/>
                <a:gd name="connsiteX9" fmla="*/ 95250 w 609600"/>
                <a:gd name="connsiteY9" fmla="*/ 95250 h 152400"/>
                <a:gd name="connsiteX10" fmla="*/ 76200 w 609600"/>
                <a:gd name="connsiteY10" fmla="*/ 76200 h 152400"/>
                <a:gd name="connsiteX11" fmla="*/ 95250 w 609600"/>
                <a:gd name="connsiteY11" fmla="*/ 57150 h 152400"/>
                <a:gd name="connsiteX12" fmla="*/ 114300 w 609600"/>
                <a:gd name="connsiteY12" fmla="*/ 76200 h 152400"/>
                <a:gd name="connsiteX13" fmla="*/ 95250 w 609600"/>
                <a:gd name="connsiteY13" fmla="*/ 95250 h 152400"/>
                <a:gd name="connsiteX14" fmla="*/ 190500 w 609600"/>
                <a:gd name="connsiteY14" fmla="*/ 95250 h 152400"/>
                <a:gd name="connsiteX15" fmla="*/ 171450 w 609600"/>
                <a:gd name="connsiteY15" fmla="*/ 76200 h 152400"/>
                <a:gd name="connsiteX16" fmla="*/ 190500 w 609600"/>
                <a:gd name="connsiteY16" fmla="*/ 57150 h 152400"/>
                <a:gd name="connsiteX17" fmla="*/ 209550 w 609600"/>
                <a:gd name="connsiteY17" fmla="*/ 76200 h 152400"/>
                <a:gd name="connsiteX18" fmla="*/ 190500 w 609600"/>
                <a:gd name="connsiteY18" fmla="*/ 95250 h 152400"/>
                <a:gd name="connsiteX19" fmla="*/ 285750 w 609600"/>
                <a:gd name="connsiteY19" fmla="*/ 95250 h 152400"/>
                <a:gd name="connsiteX20" fmla="*/ 266700 w 609600"/>
                <a:gd name="connsiteY20" fmla="*/ 76200 h 152400"/>
                <a:gd name="connsiteX21" fmla="*/ 285750 w 609600"/>
                <a:gd name="connsiteY21" fmla="*/ 57150 h 152400"/>
                <a:gd name="connsiteX22" fmla="*/ 304800 w 609600"/>
                <a:gd name="connsiteY22" fmla="*/ 76200 h 152400"/>
                <a:gd name="connsiteX23" fmla="*/ 285750 w 609600"/>
                <a:gd name="connsiteY23" fmla="*/ 952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0" h="152400">
                  <a:moveTo>
                    <a:pt x="575501" y="0"/>
                  </a:moveTo>
                  <a:lnTo>
                    <a:pt x="34100" y="0"/>
                  </a:lnTo>
                  <a:cubicBezTo>
                    <a:pt x="15267" y="0"/>
                    <a:pt x="0" y="15267"/>
                    <a:pt x="0" y="34100"/>
                  </a:cubicBezTo>
                  <a:lnTo>
                    <a:pt x="0" y="118300"/>
                  </a:lnTo>
                  <a:cubicBezTo>
                    <a:pt x="0" y="137133"/>
                    <a:pt x="15267" y="152400"/>
                    <a:pt x="34100" y="152400"/>
                  </a:cubicBezTo>
                  <a:lnTo>
                    <a:pt x="575501" y="152400"/>
                  </a:lnTo>
                  <a:cubicBezTo>
                    <a:pt x="594333" y="152400"/>
                    <a:pt x="609600" y="137133"/>
                    <a:pt x="609600" y="118300"/>
                  </a:cubicBezTo>
                  <a:lnTo>
                    <a:pt x="609600" y="34100"/>
                  </a:lnTo>
                  <a:cubicBezTo>
                    <a:pt x="609600" y="15267"/>
                    <a:pt x="594333" y="0"/>
                    <a:pt x="575501" y="0"/>
                  </a:cubicBezTo>
                  <a:close/>
                  <a:moveTo>
                    <a:pt x="95250" y="95250"/>
                  </a:moveTo>
                  <a:cubicBezTo>
                    <a:pt x="84729" y="95250"/>
                    <a:pt x="76200" y="86721"/>
                    <a:pt x="76200" y="76200"/>
                  </a:cubicBezTo>
                  <a:cubicBezTo>
                    <a:pt x="76200" y="65679"/>
                    <a:pt x="84729" y="57150"/>
                    <a:pt x="95250" y="57150"/>
                  </a:cubicBezTo>
                  <a:cubicBezTo>
                    <a:pt x="105771" y="57150"/>
                    <a:pt x="114300" y="65679"/>
                    <a:pt x="114300" y="76200"/>
                  </a:cubicBezTo>
                  <a:cubicBezTo>
                    <a:pt x="114300" y="86721"/>
                    <a:pt x="105771" y="95250"/>
                    <a:pt x="95250" y="95250"/>
                  </a:cubicBezTo>
                  <a:close/>
                  <a:moveTo>
                    <a:pt x="190500" y="95250"/>
                  </a:moveTo>
                  <a:cubicBezTo>
                    <a:pt x="179979" y="95250"/>
                    <a:pt x="171450" y="86721"/>
                    <a:pt x="171450" y="76200"/>
                  </a:cubicBezTo>
                  <a:cubicBezTo>
                    <a:pt x="171450" y="65679"/>
                    <a:pt x="179979" y="57150"/>
                    <a:pt x="190500" y="57150"/>
                  </a:cubicBezTo>
                  <a:cubicBezTo>
                    <a:pt x="201021" y="57150"/>
                    <a:pt x="209550" y="65679"/>
                    <a:pt x="209550" y="76200"/>
                  </a:cubicBezTo>
                  <a:cubicBezTo>
                    <a:pt x="209550" y="86721"/>
                    <a:pt x="201021" y="95250"/>
                    <a:pt x="190500" y="95250"/>
                  </a:cubicBezTo>
                  <a:close/>
                  <a:moveTo>
                    <a:pt x="285750" y="95250"/>
                  </a:moveTo>
                  <a:cubicBezTo>
                    <a:pt x="275229" y="95250"/>
                    <a:pt x="266700" y="86721"/>
                    <a:pt x="266700" y="76200"/>
                  </a:cubicBezTo>
                  <a:cubicBezTo>
                    <a:pt x="266700" y="65679"/>
                    <a:pt x="275229" y="57150"/>
                    <a:pt x="285750" y="57150"/>
                  </a:cubicBezTo>
                  <a:cubicBezTo>
                    <a:pt x="296271" y="57150"/>
                    <a:pt x="304800" y="65679"/>
                    <a:pt x="304800" y="76200"/>
                  </a:cubicBezTo>
                  <a:cubicBezTo>
                    <a:pt x="304800" y="86721"/>
                    <a:pt x="296271" y="95250"/>
                    <a:pt x="285750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55988395-673D-937B-D68F-5F7EBA6F8418}"/>
                </a:ext>
              </a:extLst>
            </p:cNvPr>
            <p:cNvSpPr/>
            <p:nvPr/>
          </p:nvSpPr>
          <p:spPr>
            <a:xfrm>
              <a:off x="251615" y="3237999"/>
              <a:ext cx="609600" cy="152400"/>
            </a:xfrm>
            <a:custGeom>
              <a:avLst/>
              <a:gdLst>
                <a:gd name="connsiteX0" fmla="*/ 575501 w 609600"/>
                <a:gd name="connsiteY0" fmla="*/ 0 h 152400"/>
                <a:gd name="connsiteX1" fmla="*/ 34100 w 609600"/>
                <a:gd name="connsiteY1" fmla="*/ 0 h 152400"/>
                <a:gd name="connsiteX2" fmla="*/ 0 w 609600"/>
                <a:gd name="connsiteY2" fmla="*/ 34100 h 152400"/>
                <a:gd name="connsiteX3" fmla="*/ 0 w 609600"/>
                <a:gd name="connsiteY3" fmla="*/ 118301 h 152400"/>
                <a:gd name="connsiteX4" fmla="*/ 34100 w 609600"/>
                <a:gd name="connsiteY4" fmla="*/ 152400 h 152400"/>
                <a:gd name="connsiteX5" fmla="*/ 575501 w 609600"/>
                <a:gd name="connsiteY5" fmla="*/ 152400 h 152400"/>
                <a:gd name="connsiteX6" fmla="*/ 609600 w 609600"/>
                <a:gd name="connsiteY6" fmla="*/ 118301 h 152400"/>
                <a:gd name="connsiteX7" fmla="*/ 609600 w 609600"/>
                <a:gd name="connsiteY7" fmla="*/ 34100 h 152400"/>
                <a:gd name="connsiteX8" fmla="*/ 575501 w 609600"/>
                <a:gd name="connsiteY8" fmla="*/ 0 h 152400"/>
                <a:gd name="connsiteX9" fmla="*/ 95250 w 609600"/>
                <a:gd name="connsiteY9" fmla="*/ 95250 h 152400"/>
                <a:gd name="connsiteX10" fmla="*/ 76200 w 609600"/>
                <a:gd name="connsiteY10" fmla="*/ 76200 h 152400"/>
                <a:gd name="connsiteX11" fmla="*/ 95250 w 609600"/>
                <a:gd name="connsiteY11" fmla="*/ 57150 h 152400"/>
                <a:gd name="connsiteX12" fmla="*/ 114300 w 609600"/>
                <a:gd name="connsiteY12" fmla="*/ 76200 h 152400"/>
                <a:gd name="connsiteX13" fmla="*/ 95250 w 609600"/>
                <a:gd name="connsiteY13" fmla="*/ 95250 h 152400"/>
                <a:gd name="connsiteX14" fmla="*/ 190500 w 609600"/>
                <a:gd name="connsiteY14" fmla="*/ 95250 h 152400"/>
                <a:gd name="connsiteX15" fmla="*/ 171450 w 609600"/>
                <a:gd name="connsiteY15" fmla="*/ 76200 h 152400"/>
                <a:gd name="connsiteX16" fmla="*/ 190500 w 609600"/>
                <a:gd name="connsiteY16" fmla="*/ 57150 h 152400"/>
                <a:gd name="connsiteX17" fmla="*/ 209550 w 609600"/>
                <a:gd name="connsiteY17" fmla="*/ 76200 h 152400"/>
                <a:gd name="connsiteX18" fmla="*/ 190500 w 609600"/>
                <a:gd name="connsiteY18" fmla="*/ 95250 h 152400"/>
                <a:gd name="connsiteX19" fmla="*/ 285750 w 609600"/>
                <a:gd name="connsiteY19" fmla="*/ 95250 h 152400"/>
                <a:gd name="connsiteX20" fmla="*/ 266700 w 609600"/>
                <a:gd name="connsiteY20" fmla="*/ 76200 h 152400"/>
                <a:gd name="connsiteX21" fmla="*/ 285750 w 609600"/>
                <a:gd name="connsiteY21" fmla="*/ 57150 h 152400"/>
                <a:gd name="connsiteX22" fmla="*/ 304800 w 609600"/>
                <a:gd name="connsiteY22" fmla="*/ 76200 h 152400"/>
                <a:gd name="connsiteX23" fmla="*/ 285750 w 609600"/>
                <a:gd name="connsiteY23" fmla="*/ 952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0" h="152400">
                  <a:moveTo>
                    <a:pt x="575501" y="0"/>
                  </a:moveTo>
                  <a:lnTo>
                    <a:pt x="34100" y="0"/>
                  </a:lnTo>
                  <a:cubicBezTo>
                    <a:pt x="15267" y="0"/>
                    <a:pt x="0" y="15267"/>
                    <a:pt x="0" y="34100"/>
                  </a:cubicBezTo>
                  <a:lnTo>
                    <a:pt x="0" y="118301"/>
                  </a:lnTo>
                  <a:cubicBezTo>
                    <a:pt x="0" y="137133"/>
                    <a:pt x="15267" y="152400"/>
                    <a:pt x="34100" y="152400"/>
                  </a:cubicBezTo>
                  <a:lnTo>
                    <a:pt x="575501" y="152400"/>
                  </a:lnTo>
                  <a:cubicBezTo>
                    <a:pt x="594333" y="152400"/>
                    <a:pt x="609600" y="137133"/>
                    <a:pt x="609600" y="118301"/>
                  </a:cubicBezTo>
                  <a:lnTo>
                    <a:pt x="609600" y="34100"/>
                  </a:lnTo>
                  <a:cubicBezTo>
                    <a:pt x="609600" y="15267"/>
                    <a:pt x="594333" y="0"/>
                    <a:pt x="575501" y="0"/>
                  </a:cubicBezTo>
                  <a:close/>
                  <a:moveTo>
                    <a:pt x="95250" y="95250"/>
                  </a:moveTo>
                  <a:cubicBezTo>
                    <a:pt x="84729" y="95250"/>
                    <a:pt x="76200" y="86721"/>
                    <a:pt x="76200" y="76200"/>
                  </a:cubicBezTo>
                  <a:cubicBezTo>
                    <a:pt x="76200" y="65679"/>
                    <a:pt x="84729" y="57150"/>
                    <a:pt x="95250" y="57150"/>
                  </a:cubicBezTo>
                  <a:cubicBezTo>
                    <a:pt x="105771" y="57150"/>
                    <a:pt x="114300" y="65679"/>
                    <a:pt x="114300" y="76200"/>
                  </a:cubicBezTo>
                  <a:cubicBezTo>
                    <a:pt x="114300" y="86721"/>
                    <a:pt x="105771" y="95250"/>
                    <a:pt x="95250" y="95250"/>
                  </a:cubicBezTo>
                  <a:close/>
                  <a:moveTo>
                    <a:pt x="190500" y="95250"/>
                  </a:moveTo>
                  <a:cubicBezTo>
                    <a:pt x="179979" y="95250"/>
                    <a:pt x="171450" y="86721"/>
                    <a:pt x="171450" y="76200"/>
                  </a:cubicBezTo>
                  <a:cubicBezTo>
                    <a:pt x="171450" y="65679"/>
                    <a:pt x="179979" y="57150"/>
                    <a:pt x="190500" y="57150"/>
                  </a:cubicBezTo>
                  <a:cubicBezTo>
                    <a:pt x="201021" y="57150"/>
                    <a:pt x="209550" y="65679"/>
                    <a:pt x="209550" y="76200"/>
                  </a:cubicBezTo>
                  <a:cubicBezTo>
                    <a:pt x="209550" y="86721"/>
                    <a:pt x="201021" y="95250"/>
                    <a:pt x="190500" y="95250"/>
                  </a:cubicBezTo>
                  <a:close/>
                  <a:moveTo>
                    <a:pt x="285750" y="95250"/>
                  </a:moveTo>
                  <a:cubicBezTo>
                    <a:pt x="275229" y="95250"/>
                    <a:pt x="266700" y="86721"/>
                    <a:pt x="266700" y="76200"/>
                  </a:cubicBezTo>
                  <a:cubicBezTo>
                    <a:pt x="266700" y="65679"/>
                    <a:pt x="275229" y="57150"/>
                    <a:pt x="285750" y="57150"/>
                  </a:cubicBezTo>
                  <a:cubicBezTo>
                    <a:pt x="296271" y="57150"/>
                    <a:pt x="304800" y="65679"/>
                    <a:pt x="304800" y="76200"/>
                  </a:cubicBezTo>
                  <a:cubicBezTo>
                    <a:pt x="304800" y="86721"/>
                    <a:pt x="296271" y="95250"/>
                    <a:pt x="285750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8A5EAEF1-E9F4-B241-8EA7-29976619D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82" y="2458465"/>
            <a:ext cx="375494" cy="375494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D96B7B65-25DD-491F-F170-9CEE8C211575}"/>
              </a:ext>
            </a:extLst>
          </p:cNvPr>
          <p:cNvGrpSpPr/>
          <p:nvPr/>
        </p:nvGrpSpPr>
        <p:grpSpPr>
          <a:xfrm>
            <a:off x="2500636" y="3794621"/>
            <a:ext cx="471579" cy="272256"/>
            <a:chOff x="3743647" y="3808908"/>
            <a:chExt cx="471579" cy="272256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74EBFA4D-CB65-7D5F-F6C9-F238825E8D71}"/>
                </a:ext>
              </a:extLst>
            </p:cNvPr>
            <p:cNvSpPr/>
            <p:nvPr/>
          </p:nvSpPr>
          <p:spPr>
            <a:xfrm>
              <a:off x="411222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6B1AC5CF-E114-99C1-A1DD-A66147CCC64F}"/>
                </a:ext>
              </a:extLst>
            </p:cNvPr>
            <p:cNvSpPr/>
            <p:nvPr/>
          </p:nvSpPr>
          <p:spPr>
            <a:xfrm>
              <a:off x="3743647" y="3886696"/>
              <a:ext cx="471579" cy="194468"/>
            </a:xfrm>
            <a:custGeom>
              <a:avLst/>
              <a:gdLst>
                <a:gd name="connsiteX0" fmla="*/ 470812 w 471579"/>
                <a:gd name="connsiteY0" fmla="*/ 89456 h 194468"/>
                <a:gd name="connsiteX1" fmla="*/ 454144 w 471579"/>
                <a:gd name="connsiteY1" fmla="*/ 38894 h 194468"/>
                <a:gd name="connsiteX2" fmla="*/ 448587 w 471579"/>
                <a:gd name="connsiteY2" fmla="*/ 22781 h 194468"/>
                <a:gd name="connsiteX3" fmla="*/ 446365 w 471579"/>
                <a:gd name="connsiteY3" fmla="*/ 18336 h 194468"/>
                <a:gd name="connsiteX4" fmla="*/ 412472 w 471579"/>
                <a:gd name="connsiteY4" fmla="*/ 556 h 194468"/>
                <a:gd name="connsiteX5" fmla="*/ 401915 w 471579"/>
                <a:gd name="connsiteY5" fmla="*/ 0 h 194468"/>
                <a:gd name="connsiteX6" fmla="*/ 392469 w 471579"/>
                <a:gd name="connsiteY6" fmla="*/ 556 h 194468"/>
                <a:gd name="connsiteX7" fmla="*/ 358576 w 471579"/>
                <a:gd name="connsiteY7" fmla="*/ 18336 h 194468"/>
                <a:gd name="connsiteX8" fmla="*/ 356354 w 471579"/>
                <a:gd name="connsiteY8" fmla="*/ 22781 h 194468"/>
                <a:gd name="connsiteX9" fmla="*/ 350797 w 471579"/>
                <a:gd name="connsiteY9" fmla="*/ 38894 h 194468"/>
                <a:gd name="connsiteX10" fmla="*/ 346908 w 471579"/>
                <a:gd name="connsiteY10" fmla="*/ 50562 h 194468"/>
                <a:gd name="connsiteX11" fmla="*/ 342463 w 471579"/>
                <a:gd name="connsiteY11" fmla="*/ 38894 h 194468"/>
                <a:gd name="connsiteX12" fmla="*/ 336907 w 471579"/>
                <a:gd name="connsiteY12" fmla="*/ 22781 h 194468"/>
                <a:gd name="connsiteX13" fmla="*/ 334684 w 471579"/>
                <a:gd name="connsiteY13" fmla="*/ 18336 h 194468"/>
                <a:gd name="connsiteX14" fmla="*/ 300791 w 471579"/>
                <a:gd name="connsiteY14" fmla="*/ 556 h 194468"/>
                <a:gd name="connsiteX15" fmla="*/ 290790 w 471579"/>
                <a:gd name="connsiteY15" fmla="*/ 0 h 194468"/>
                <a:gd name="connsiteX16" fmla="*/ 281344 w 471579"/>
                <a:gd name="connsiteY16" fmla="*/ 556 h 194468"/>
                <a:gd name="connsiteX17" fmla="*/ 247451 w 471579"/>
                <a:gd name="connsiteY17" fmla="*/ 18336 h 194468"/>
                <a:gd name="connsiteX18" fmla="*/ 245229 w 471579"/>
                <a:gd name="connsiteY18" fmla="*/ 22781 h 194468"/>
                <a:gd name="connsiteX19" fmla="*/ 239672 w 471579"/>
                <a:gd name="connsiteY19" fmla="*/ 38894 h 194468"/>
                <a:gd name="connsiteX20" fmla="*/ 235783 w 471579"/>
                <a:gd name="connsiteY20" fmla="*/ 50562 h 194468"/>
                <a:gd name="connsiteX21" fmla="*/ 231338 w 471579"/>
                <a:gd name="connsiteY21" fmla="*/ 38894 h 194468"/>
                <a:gd name="connsiteX22" fmla="*/ 225782 w 471579"/>
                <a:gd name="connsiteY22" fmla="*/ 22781 h 194468"/>
                <a:gd name="connsiteX23" fmla="*/ 223559 w 471579"/>
                <a:gd name="connsiteY23" fmla="*/ 18336 h 194468"/>
                <a:gd name="connsiteX24" fmla="*/ 189666 w 471579"/>
                <a:gd name="connsiteY24" fmla="*/ 556 h 194468"/>
                <a:gd name="connsiteX25" fmla="*/ 179665 w 471579"/>
                <a:gd name="connsiteY25" fmla="*/ 0 h 194468"/>
                <a:gd name="connsiteX26" fmla="*/ 170219 w 471579"/>
                <a:gd name="connsiteY26" fmla="*/ 556 h 194468"/>
                <a:gd name="connsiteX27" fmla="*/ 136326 w 471579"/>
                <a:gd name="connsiteY27" fmla="*/ 18336 h 194468"/>
                <a:gd name="connsiteX28" fmla="*/ 134104 w 471579"/>
                <a:gd name="connsiteY28" fmla="*/ 22781 h 194468"/>
                <a:gd name="connsiteX29" fmla="*/ 128547 w 471579"/>
                <a:gd name="connsiteY29" fmla="*/ 38894 h 194468"/>
                <a:gd name="connsiteX30" fmla="*/ 124658 w 471579"/>
                <a:gd name="connsiteY30" fmla="*/ 50562 h 194468"/>
                <a:gd name="connsiteX31" fmla="*/ 120213 w 471579"/>
                <a:gd name="connsiteY31" fmla="*/ 38894 h 194468"/>
                <a:gd name="connsiteX32" fmla="*/ 114657 w 471579"/>
                <a:gd name="connsiteY32" fmla="*/ 22781 h 194468"/>
                <a:gd name="connsiteX33" fmla="*/ 112434 w 471579"/>
                <a:gd name="connsiteY33" fmla="*/ 18336 h 194468"/>
                <a:gd name="connsiteX34" fmla="*/ 78541 w 471579"/>
                <a:gd name="connsiteY34" fmla="*/ 556 h 194468"/>
                <a:gd name="connsiteX35" fmla="*/ 68540 w 471579"/>
                <a:gd name="connsiteY35" fmla="*/ 0 h 194468"/>
                <a:gd name="connsiteX36" fmla="*/ 59094 w 471579"/>
                <a:gd name="connsiteY36" fmla="*/ 556 h 194468"/>
                <a:gd name="connsiteX37" fmla="*/ 25201 w 471579"/>
                <a:gd name="connsiteY37" fmla="*/ 18336 h 194468"/>
                <a:gd name="connsiteX38" fmla="*/ 22979 w 471579"/>
                <a:gd name="connsiteY38" fmla="*/ 22781 h 194468"/>
                <a:gd name="connsiteX39" fmla="*/ 17422 w 471579"/>
                <a:gd name="connsiteY39" fmla="*/ 38894 h 194468"/>
                <a:gd name="connsiteX40" fmla="*/ 754 w 471579"/>
                <a:gd name="connsiteY40" fmla="*/ 89456 h 194468"/>
                <a:gd name="connsiteX41" fmla="*/ 7977 w 471579"/>
                <a:gd name="connsiteY41" fmla="*/ 107236 h 194468"/>
                <a:gd name="connsiteX42" fmla="*/ 14089 w 471579"/>
                <a:gd name="connsiteY42" fmla="*/ 108347 h 194468"/>
                <a:gd name="connsiteX43" fmla="*/ 27424 w 471579"/>
                <a:gd name="connsiteY43" fmla="*/ 98901 h 194468"/>
                <a:gd name="connsiteX44" fmla="*/ 36314 w 471579"/>
                <a:gd name="connsiteY44" fmla="*/ 71676 h 194468"/>
                <a:gd name="connsiteX45" fmla="*/ 36314 w 471579"/>
                <a:gd name="connsiteY45" fmla="*/ 99457 h 194468"/>
                <a:gd name="connsiteX46" fmla="*/ 19645 w 471579"/>
                <a:gd name="connsiteY46" fmla="*/ 143907 h 194468"/>
                <a:gd name="connsiteX47" fmla="*/ 36314 w 471579"/>
                <a:gd name="connsiteY47" fmla="*/ 143907 h 194468"/>
                <a:gd name="connsiteX48" fmla="*/ 36314 w 471579"/>
                <a:gd name="connsiteY48" fmla="*/ 193913 h 194468"/>
                <a:gd name="connsiteX49" fmla="*/ 64095 w 471579"/>
                <a:gd name="connsiteY49" fmla="*/ 193913 h 194468"/>
                <a:gd name="connsiteX50" fmla="*/ 64095 w 471579"/>
                <a:gd name="connsiteY50" fmla="*/ 143907 h 194468"/>
                <a:gd name="connsiteX51" fmla="*/ 75207 w 471579"/>
                <a:gd name="connsiteY51" fmla="*/ 143907 h 194468"/>
                <a:gd name="connsiteX52" fmla="*/ 75207 w 471579"/>
                <a:gd name="connsiteY52" fmla="*/ 193913 h 194468"/>
                <a:gd name="connsiteX53" fmla="*/ 102989 w 471579"/>
                <a:gd name="connsiteY53" fmla="*/ 193913 h 194468"/>
                <a:gd name="connsiteX54" fmla="*/ 102989 w 471579"/>
                <a:gd name="connsiteY54" fmla="*/ 143907 h 194468"/>
                <a:gd name="connsiteX55" fmla="*/ 119657 w 471579"/>
                <a:gd name="connsiteY55" fmla="*/ 143907 h 194468"/>
                <a:gd name="connsiteX56" fmla="*/ 102989 w 471579"/>
                <a:gd name="connsiteY56" fmla="*/ 98346 h 194468"/>
                <a:gd name="connsiteX57" fmla="*/ 102989 w 471579"/>
                <a:gd name="connsiteY57" fmla="*/ 71120 h 194468"/>
                <a:gd name="connsiteX58" fmla="*/ 111879 w 471579"/>
                <a:gd name="connsiteY58" fmla="*/ 98346 h 194468"/>
                <a:gd name="connsiteX59" fmla="*/ 125214 w 471579"/>
                <a:gd name="connsiteY59" fmla="*/ 107791 h 194468"/>
                <a:gd name="connsiteX60" fmla="*/ 125214 w 471579"/>
                <a:gd name="connsiteY60" fmla="*/ 107791 h 194468"/>
                <a:gd name="connsiteX61" fmla="*/ 125214 w 471579"/>
                <a:gd name="connsiteY61" fmla="*/ 107791 h 194468"/>
                <a:gd name="connsiteX62" fmla="*/ 125214 w 471579"/>
                <a:gd name="connsiteY62" fmla="*/ 107791 h 194468"/>
                <a:gd name="connsiteX63" fmla="*/ 125214 w 471579"/>
                <a:gd name="connsiteY63" fmla="*/ 107791 h 194468"/>
                <a:gd name="connsiteX64" fmla="*/ 138549 w 471579"/>
                <a:gd name="connsiteY64" fmla="*/ 98346 h 194468"/>
                <a:gd name="connsiteX65" fmla="*/ 147439 w 471579"/>
                <a:gd name="connsiteY65" fmla="*/ 71120 h 194468"/>
                <a:gd name="connsiteX66" fmla="*/ 147439 w 471579"/>
                <a:gd name="connsiteY66" fmla="*/ 194469 h 194468"/>
                <a:gd name="connsiteX67" fmla="*/ 175220 w 471579"/>
                <a:gd name="connsiteY67" fmla="*/ 194469 h 194468"/>
                <a:gd name="connsiteX68" fmla="*/ 175220 w 471579"/>
                <a:gd name="connsiteY68" fmla="*/ 111125 h 194468"/>
                <a:gd name="connsiteX69" fmla="*/ 186332 w 471579"/>
                <a:gd name="connsiteY69" fmla="*/ 111125 h 194468"/>
                <a:gd name="connsiteX70" fmla="*/ 186332 w 471579"/>
                <a:gd name="connsiteY70" fmla="*/ 194469 h 194468"/>
                <a:gd name="connsiteX71" fmla="*/ 214114 w 471579"/>
                <a:gd name="connsiteY71" fmla="*/ 194469 h 194468"/>
                <a:gd name="connsiteX72" fmla="*/ 214114 w 471579"/>
                <a:gd name="connsiteY72" fmla="*/ 71676 h 194468"/>
                <a:gd name="connsiteX73" fmla="*/ 223004 w 471579"/>
                <a:gd name="connsiteY73" fmla="*/ 98901 h 194468"/>
                <a:gd name="connsiteX74" fmla="*/ 236339 w 471579"/>
                <a:gd name="connsiteY74" fmla="*/ 108347 h 194468"/>
                <a:gd name="connsiteX75" fmla="*/ 236339 w 471579"/>
                <a:gd name="connsiteY75" fmla="*/ 108347 h 194468"/>
                <a:gd name="connsiteX76" fmla="*/ 236339 w 471579"/>
                <a:gd name="connsiteY76" fmla="*/ 108347 h 194468"/>
                <a:gd name="connsiteX77" fmla="*/ 249674 w 471579"/>
                <a:gd name="connsiteY77" fmla="*/ 98901 h 194468"/>
                <a:gd name="connsiteX78" fmla="*/ 258564 w 471579"/>
                <a:gd name="connsiteY78" fmla="*/ 71676 h 194468"/>
                <a:gd name="connsiteX79" fmla="*/ 258564 w 471579"/>
                <a:gd name="connsiteY79" fmla="*/ 98901 h 194468"/>
                <a:gd name="connsiteX80" fmla="*/ 241895 w 471579"/>
                <a:gd name="connsiteY80" fmla="*/ 144463 h 194468"/>
                <a:gd name="connsiteX81" fmla="*/ 258564 w 471579"/>
                <a:gd name="connsiteY81" fmla="*/ 144463 h 194468"/>
                <a:gd name="connsiteX82" fmla="*/ 258564 w 471579"/>
                <a:gd name="connsiteY82" fmla="*/ 194469 h 194468"/>
                <a:gd name="connsiteX83" fmla="*/ 286345 w 471579"/>
                <a:gd name="connsiteY83" fmla="*/ 194469 h 194468"/>
                <a:gd name="connsiteX84" fmla="*/ 286345 w 471579"/>
                <a:gd name="connsiteY84" fmla="*/ 144463 h 194468"/>
                <a:gd name="connsiteX85" fmla="*/ 297457 w 471579"/>
                <a:gd name="connsiteY85" fmla="*/ 144463 h 194468"/>
                <a:gd name="connsiteX86" fmla="*/ 297457 w 471579"/>
                <a:gd name="connsiteY86" fmla="*/ 194469 h 194468"/>
                <a:gd name="connsiteX87" fmla="*/ 325239 w 471579"/>
                <a:gd name="connsiteY87" fmla="*/ 194469 h 194468"/>
                <a:gd name="connsiteX88" fmla="*/ 325239 w 471579"/>
                <a:gd name="connsiteY88" fmla="*/ 144463 h 194468"/>
                <a:gd name="connsiteX89" fmla="*/ 341907 w 471579"/>
                <a:gd name="connsiteY89" fmla="*/ 144463 h 194468"/>
                <a:gd name="connsiteX90" fmla="*/ 325239 w 471579"/>
                <a:gd name="connsiteY90" fmla="*/ 100013 h 194468"/>
                <a:gd name="connsiteX91" fmla="*/ 325239 w 471579"/>
                <a:gd name="connsiteY91" fmla="*/ 72231 h 194468"/>
                <a:gd name="connsiteX92" fmla="*/ 334129 w 471579"/>
                <a:gd name="connsiteY92" fmla="*/ 99457 h 194468"/>
                <a:gd name="connsiteX93" fmla="*/ 347464 w 471579"/>
                <a:gd name="connsiteY93" fmla="*/ 108902 h 194468"/>
                <a:gd name="connsiteX94" fmla="*/ 347464 w 471579"/>
                <a:gd name="connsiteY94" fmla="*/ 108902 h 194468"/>
                <a:gd name="connsiteX95" fmla="*/ 347464 w 471579"/>
                <a:gd name="connsiteY95" fmla="*/ 108902 h 194468"/>
                <a:gd name="connsiteX96" fmla="*/ 347464 w 471579"/>
                <a:gd name="connsiteY96" fmla="*/ 108902 h 194468"/>
                <a:gd name="connsiteX97" fmla="*/ 347464 w 471579"/>
                <a:gd name="connsiteY97" fmla="*/ 108902 h 194468"/>
                <a:gd name="connsiteX98" fmla="*/ 360799 w 471579"/>
                <a:gd name="connsiteY98" fmla="*/ 99457 h 194468"/>
                <a:gd name="connsiteX99" fmla="*/ 369689 w 471579"/>
                <a:gd name="connsiteY99" fmla="*/ 72231 h 194468"/>
                <a:gd name="connsiteX100" fmla="*/ 369689 w 471579"/>
                <a:gd name="connsiteY100" fmla="*/ 194469 h 194468"/>
                <a:gd name="connsiteX101" fmla="*/ 397470 w 471579"/>
                <a:gd name="connsiteY101" fmla="*/ 194469 h 194468"/>
                <a:gd name="connsiteX102" fmla="*/ 397470 w 471579"/>
                <a:gd name="connsiteY102" fmla="*/ 111125 h 194468"/>
                <a:gd name="connsiteX103" fmla="*/ 408582 w 471579"/>
                <a:gd name="connsiteY103" fmla="*/ 111125 h 194468"/>
                <a:gd name="connsiteX104" fmla="*/ 408582 w 471579"/>
                <a:gd name="connsiteY104" fmla="*/ 194469 h 194468"/>
                <a:gd name="connsiteX105" fmla="*/ 436364 w 471579"/>
                <a:gd name="connsiteY105" fmla="*/ 194469 h 194468"/>
                <a:gd name="connsiteX106" fmla="*/ 436364 w 471579"/>
                <a:gd name="connsiteY106" fmla="*/ 71676 h 194468"/>
                <a:gd name="connsiteX107" fmla="*/ 445254 w 471579"/>
                <a:gd name="connsiteY107" fmla="*/ 98901 h 194468"/>
                <a:gd name="connsiteX108" fmla="*/ 458589 w 471579"/>
                <a:gd name="connsiteY108" fmla="*/ 108347 h 194468"/>
                <a:gd name="connsiteX109" fmla="*/ 464700 w 471579"/>
                <a:gd name="connsiteY109" fmla="*/ 107236 h 194468"/>
                <a:gd name="connsiteX110" fmla="*/ 470812 w 471579"/>
                <a:gd name="connsiteY110" fmla="*/ 89456 h 19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71579" h="194468">
                  <a:moveTo>
                    <a:pt x="470812" y="89456"/>
                  </a:moveTo>
                  <a:lnTo>
                    <a:pt x="454144" y="38894"/>
                  </a:lnTo>
                  <a:lnTo>
                    <a:pt x="448587" y="22781"/>
                  </a:lnTo>
                  <a:cubicBezTo>
                    <a:pt x="448032" y="21114"/>
                    <a:pt x="447476" y="20002"/>
                    <a:pt x="446365" y="18336"/>
                  </a:cubicBezTo>
                  <a:cubicBezTo>
                    <a:pt x="437475" y="8890"/>
                    <a:pt x="425807" y="2778"/>
                    <a:pt x="412472" y="556"/>
                  </a:cubicBezTo>
                  <a:cubicBezTo>
                    <a:pt x="408582" y="0"/>
                    <a:pt x="405249" y="0"/>
                    <a:pt x="401915" y="0"/>
                  </a:cubicBezTo>
                  <a:cubicBezTo>
                    <a:pt x="398581" y="0"/>
                    <a:pt x="395247" y="0"/>
                    <a:pt x="392469" y="556"/>
                  </a:cubicBezTo>
                  <a:cubicBezTo>
                    <a:pt x="379134" y="2778"/>
                    <a:pt x="367466" y="8890"/>
                    <a:pt x="358576" y="18336"/>
                  </a:cubicBezTo>
                  <a:cubicBezTo>
                    <a:pt x="357465" y="19447"/>
                    <a:pt x="356354" y="21114"/>
                    <a:pt x="356354" y="22781"/>
                  </a:cubicBezTo>
                  <a:lnTo>
                    <a:pt x="350797" y="38894"/>
                  </a:lnTo>
                  <a:lnTo>
                    <a:pt x="346908" y="50562"/>
                  </a:lnTo>
                  <a:lnTo>
                    <a:pt x="342463" y="38894"/>
                  </a:lnTo>
                  <a:lnTo>
                    <a:pt x="336907" y="22781"/>
                  </a:lnTo>
                  <a:cubicBezTo>
                    <a:pt x="336351" y="21114"/>
                    <a:pt x="335795" y="20002"/>
                    <a:pt x="334684" y="18336"/>
                  </a:cubicBezTo>
                  <a:cubicBezTo>
                    <a:pt x="325794" y="8890"/>
                    <a:pt x="314126" y="2778"/>
                    <a:pt x="300791" y="556"/>
                  </a:cubicBezTo>
                  <a:cubicBezTo>
                    <a:pt x="297457" y="0"/>
                    <a:pt x="294124" y="0"/>
                    <a:pt x="290790" y="0"/>
                  </a:cubicBezTo>
                  <a:cubicBezTo>
                    <a:pt x="287456" y="0"/>
                    <a:pt x="284122" y="0"/>
                    <a:pt x="281344" y="556"/>
                  </a:cubicBezTo>
                  <a:cubicBezTo>
                    <a:pt x="268009" y="2778"/>
                    <a:pt x="256341" y="8890"/>
                    <a:pt x="247451" y="18336"/>
                  </a:cubicBezTo>
                  <a:cubicBezTo>
                    <a:pt x="246340" y="19447"/>
                    <a:pt x="245229" y="21114"/>
                    <a:pt x="245229" y="22781"/>
                  </a:cubicBezTo>
                  <a:lnTo>
                    <a:pt x="239672" y="38894"/>
                  </a:lnTo>
                  <a:lnTo>
                    <a:pt x="235783" y="50562"/>
                  </a:lnTo>
                  <a:lnTo>
                    <a:pt x="231338" y="38894"/>
                  </a:lnTo>
                  <a:lnTo>
                    <a:pt x="225782" y="22781"/>
                  </a:lnTo>
                  <a:cubicBezTo>
                    <a:pt x="225226" y="21114"/>
                    <a:pt x="224670" y="20002"/>
                    <a:pt x="223559" y="18336"/>
                  </a:cubicBezTo>
                  <a:cubicBezTo>
                    <a:pt x="214669" y="8890"/>
                    <a:pt x="203001" y="2778"/>
                    <a:pt x="189666" y="556"/>
                  </a:cubicBezTo>
                  <a:cubicBezTo>
                    <a:pt x="186332" y="0"/>
                    <a:pt x="182999" y="0"/>
                    <a:pt x="179665" y="0"/>
                  </a:cubicBezTo>
                  <a:cubicBezTo>
                    <a:pt x="176331" y="0"/>
                    <a:pt x="172997" y="0"/>
                    <a:pt x="170219" y="556"/>
                  </a:cubicBezTo>
                  <a:cubicBezTo>
                    <a:pt x="156884" y="2778"/>
                    <a:pt x="145216" y="8890"/>
                    <a:pt x="136326" y="18336"/>
                  </a:cubicBezTo>
                  <a:cubicBezTo>
                    <a:pt x="135215" y="19447"/>
                    <a:pt x="134104" y="21114"/>
                    <a:pt x="134104" y="22781"/>
                  </a:cubicBezTo>
                  <a:lnTo>
                    <a:pt x="128547" y="38894"/>
                  </a:lnTo>
                  <a:lnTo>
                    <a:pt x="124658" y="50562"/>
                  </a:lnTo>
                  <a:lnTo>
                    <a:pt x="120213" y="38894"/>
                  </a:lnTo>
                  <a:lnTo>
                    <a:pt x="114657" y="22781"/>
                  </a:lnTo>
                  <a:cubicBezTo>
                    <a:pt x="114101" y="21114"/>
                    <a:pt x="113545" y="20002"/>
                    <a:pt x="112434" y="18336"/>
                  </a:cubicBezTo>
                  <a:cubicBezTo>
                    <a:pt x="103544" y="8890"/>
                    <a:pt x="91876" y="2778"/>
                    <a:pt x="78541" y="556"/>
                  </a:cubicBezTo>
                  <a:cubicBezTo>
                    <a:pt x="74652" y="0"/>
                    <a:pt x="71874" y="0"/>
                    <a:pt x="68540" y="0"/>
                  </a:cubicBezTo>
                  <a:cubicBezTo>
                    <a:pt x="65206" y="0"/>
                    <a:pt x="61872" y="0"/>
                    <a:pt x="59094" y="556"/>
                  </a:cubicBezTo>
                  <a:cubicBezTo>
                    <a:pt x="45759" y="2778"/>
                    <a:pt x="34091" y="8890"/>
                    <a:pt x="25201" y="18336"/>
                  </a:cubicBezTo>
                  <a:cubicBezTo>
                    <a:pt x="24090" y="19447"/>
                    <a:pt x="22979" y="21114"/>
                    <a:pt x="22979" y="22781"/>
                  </a:cubicBezTo>
                  <a:lnTo>
                    <a:pt x="17422" y="38894"/>
                  </a:lnTo>
                  <a:lnTo>
                    <a:pt x="754" y="89456"/>
                  </a:lnTo>
                  <a:cubicBezTo>
                    <a:pt x="-1469" y="96123"/>
                    <a:pt x="1309" y="103902"/>
                    <a:pt x="7977" y="107236"/>
                  </a:cubicBezTo>
                  <a:cubicBezTo>
                    <a:pt x="10199" y="108347"/>
                    <a:pt x="11866" y="108347"/>
                    <a:pt x="14089" y="108347"/>
                  </a:cubicBezTo>
                  <a:cubicBezTo>
                    <a:pt x="19645" y="108347"/>
                    <a:pt x="25201" y="104457"/>
                    <a:pt x="27424" y="98901"/>
                  </a:cubicBezTo>
                  <a:lnTo>
                    <a:pt x="36314" y="71676"/>
                  </a:lnTo>
                  <a:lnTo>
                    <a:pt x="36314" y="99457"/>
                  </a:lnTo>
                  <a:lnTo>
                    <a:pt x="19645" y="143907"/>
                  </a:lnTo>
                  <a:lnTo>
                    <a:pt x="36314" y="143907"/>
                  </a:lnTo>
                  <a:lnTo>
                    <a:pt x="36314" y="193913"/>
                  </a:lnTo>
                  <a:lnTo>
                    <a:pt x="64095" y="193913"/>
                  </a:lnTo>
                  <a:lnTo>
                    <a:pt x="64095" y="143907"/>
                  </a:lnTo>
                  <a:lnTo>
                    <a:pt x="75207" y="143907"/>
                  </a:lnTo>
                  <a:lnTo>
                    <a:pt x="75207" y="193913"/>
                  </a:lnTo>
                  <a:lnTo>
                    <a:pt x="102989" y="193913"/>
                  </a:lnTo>
                  <a:lnTo>
                    <a:pt x="102989" y="143907"/>
                  </a:lnTo>
                  <a:lnTo>
                    <a:pt x="119657" y="143907"/>
                  </a:lnTo>
                  <a:lnTo>
                    <a:pt x="102989" y="98346"/>
                  </a:lnTo>
                  <a:lnTo>
                    <a:pt x="102989" y="71120"/>
                  </a:lnTo>
                  <a:lnTo>
                    <a:pt x="111879" y="98346"/>
                  </a:lnTo>
                  <a:cubicBezTo>
                    <a:pt x="113545" y="103902"/>
                    <a:pt x="119102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cubicBezTo>
                    <a:pt x="125214" y="107791"/>
                    <a:pt x="125214" y="107791"/>
                    <a:pt x="125214" y="107791"/>
                  </a:cubicBezTo>
                  <a:lnTo>
                    <a:pt x="125214" y="107791"/>
                  </a:lnTo>
                  <a:lnTo>
                    <a:pt x="125214" y="107791"/>
                  </a:lnTo>
                  <a:cubicBezTo>
                    <a:pt x="130770" y="107791"/>
                    <a:pt x="136326" y="103902"/>
                    <a:pt x="138549" y="98346"/>
                  </a:cubicBezTo>
                  <a:lnTo>
                    <a:pt x="147439" y="71120"/>
                  </a:lnTo>
                  <a:lnTo>
                    <a:pt x="147439" y="194469"/>
                  </a:lnTo>
                  <a:lnTo>
                    <a:pt x="175220" y="194469"/>
                  </a:lnTo>
                  <a:lnTo>
                    <a:pt x="175220" y="111125"/>
                  </a:lnTo>
                  <a:lnTo>
                    <a:pt x="186332" y="111125"/>
                  </a:lnTo>
                  <a:lnTo>
                    <a:pt x="186332" y="194469"/>
                  </a:lnTo>
                  <a:lnTo>
                    <a:pt x="214114" y="194469"/>
                  </a:lnTo>
                  <a:lnTo>
                    <a:pt x="214114" y="71676"/>
                  </a:lnTo>
                  <a:lnTo>
                    <a:pt x="223004" y="98901"/>
                  </a:lnTo>
                  <a:cubicBezTo>
                    <a:pt x="225226" y="105013"/>
                    <a:pt x="230227" y="108347"/>
                    <a:pt x="236339" y="108347"/>
                  </a:cubicBezTo>
                  <a:lnTo>
                    <a:pt x="236339" y="108347"/>
                  </a:lnTo>
                  <a:cubicBezTo>
                    <a:pt x="236339" y="108347"/>
                    <a:pt x="236339" y="108347"/>
                    <a:pt x="236339" y="108347"/>
                  </a:cubicBezTo>
                  <a:cubicBezTo>
                    <a:pt x="241895" y="108347"/>
                    <a:pt x="247451" y="104457"/>
                    <a:pt x="249674" y="98901"/>
                  </a:cubicBezTo>
                  <a:lnTo>
                    <a:pt x="258564" y="71676"/>
                  </a:lnTo>
                  <a:lnTo>
                    <a:pt x="258564" y="98901"/>
                  </a:lnTo>
                  <a:lnTo>
                    <a:pt x="241895" y="144463"/>
                  </a:lnTo>
                  <a:lnTo>
                    <a:pt x="258564" y="144463"/>
                  </a:lnTo>
                  <a:lnTo>
                    <a:pt x="258564" y="194469"/>
                  </a:lnTo>
                  <a:lnTo>
                    <a:pt x="286345" y="194469"/>
                  </a:lnTo>
                  <a:lnTo>
                    <a:pt x="286345" y="144463"/>
                  </a:lnTo>
                  <a:lnTo>
                    <a:pt x="297457" y="144463"/>
                  </a:lnTo>
                  <a:lnTo>
                    <a:pt x="297457" y="194469"/>
                  </a:lnTo>
                  <a:lnTo>
                    <a:pt x="325239" y="194469"/>
                  </a:lnTo>
                  <a:lnTo>
                    <a:pt x="325239" y="144463"/>
                  </a:lnTo>
                  <a:lnTo>
                    <a:pt x="341907" y="144463"/>
                  </a:lnTo>
                  <a:lnTo>
                    <a:pt x="325239" y="100013"/>
                  </a:lnTo>
                  <a:lnTo>
                    <a:pt x="325239" y="72231"/>
                  </a:lnTo>
                  <a:lnTo>
                    <a:pt x="334129" y="99457"/>
                  </a:lnTo>
                  <a:cubicBezTo>
                    <a:pt x="335795" y="105013"/>
                    <a:pt x="341352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47464" y="108902"/>
                    <a:pt x="347464" y="108902"/>
                    <a:pt x="347464" y="108902"/>
                  </a:cubicBezTo>
                  <a:cubicBezTo>
                    <a:pt x="353020" y="108902"/>
                    <a:pt x="358576" y="105013"/>
                    <a:pt x="360799" y="99457"/>
                  </a:cubicBezTo>
                  <a:lnTo>
                    <a:pt x="369689" y="72231"/>
                  </a:lnTo>
                  <a:lnTo>
                    <a:pt x="369689" y="194469"/>
                  </a:lnTo>
                  <a:lnTo>
                    <a:pt x="397470" y="194469"/>
                  </a:lnTo>
                  <a:lnTo>
                    <a:pt x="397470" y="111125"/>
                  </a:lnTo>
                  <a:lnTo>
                    <a:pt x="408582" y="111125"/>
                  </a:lnTo>
                  <a:lnTo>
                    <a:pt x="408582" y="194469"/>
                  </a:lnTo>
                  <a:lnTo>
                    <a:pt x="436364" y="194469"/>
                  </a:lnTo>
                  <a:lnTo>
                    <a:pt x="436364" y="71676"/>
                  </a:lnTo>
                  <a:lnTo>
                    <a:pt x="445254" y="98901"/>
                  </a:lnTo>
                  <a:cubicBezTo>
                    <a:pt x="446920" y="104457"/>
                    <a:pt x="452477" y="108347"/>
                    <a:pt x="458589" y="108347"/>
                  </a:cubicBezTo>
                  <a:cubicBezTo>
                    <a:pt x="460811" y="108347"/>
                    <a:pt x="462478" y="107791"/>
                    <a:pt x="464700" y="107236"/>
                  </a:cubicBezTo>
                  <a:cubicBezTo>
                    <a:pt x="470257" y="103902"/>
                    <a:pt x="473035" y="96123"/>
                    <a:pt x="470812" y="89456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E95F2CB3-3A24-6DDA-1DB0-7A6FEB5B7EC1}"/>
                </a:ext>
              </a:extLst>
            </p:cNvPr>
            <p:cNvSpPr/>
            <p:nvPr/>
          </p:nvSpPr>
          <p:spPr>
            <a:xfrm>
              <a:off x="377885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15D9E9DB-86B3-6FCC-BCA5-5944A6D1921C}"/>
                </a:ext>
              </a:extLst>
            </p:cNvPr>
            <p:cNvSpPr/>
            <p:nvPr/>
          </p:nvSpPr>
          <p:spPr>
            <a:xfrm>
              <a:off x="4001100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  <p:sp>
          <p:nvSpPr>
            <p:cNvPr id="45" name="手繪多邊形: 圖案 44">
              <a:extLst>
                <a:ext uri="{FF2B5EF4-FFF2-40B4-BE49-F238E27FC236}">
                  <a16:creationId xmlns:a16="http://schemas.microsoft.com/office/drawing/2014/main" id="{F08CF477-B884-2E50-7FF8-8F6D5D4FCC76}"/>
                </a:ext>
              </a:extLst>
            </p:cNvPr>
            <p:cNvSpPr/>
            <p:nvPr/>
          </p:nvSpPr>
          <p:spPr>
            <a:xfrm>
              <a:off x="3889975" y="380890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8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8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88821997-926F-5056-3EB3-49C7327F2D0D}"/>
              </a:ext>
            </a:extLst>
          </p:cNvPr>
          <p:cNvGrpSpPr/>
          <p:nvPr/>
        </p:nvGrpSpPr>
        <p:grpSpPr>
          <a:xfrm>
            <a:off x="1300611" y="5469722"/>
            <a:ext cx="676042" cy="246497"/>
            <a:chOff x="1300611" y="5411354"/>
            <a:chExt cx="676042" cy="24649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F34C006D-0E6C-BFF7-13A1-540B69052682}"/>
                </a:ext>
              </a:extLst>
            </p:cNvPr>
            <p:cNvGrpSpPr/>
            <p:nvPr/>
          </p:nvGrpSpPr>
          <p:grpSpPr>
            <a:xfrm>
              <a:off x="1300611" y="5449952"/>
              <a:ext cx="242550" cy="207899"/>
              <a:chOff x="1409355" y="5292020"/>
              <a:chExt cx="242550" cy="207899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54" name="手繪多邊形: 圖案 53">
                <a:extLst>
                  <a:ext uri="{FF2B5EF4-FFF2-40B4-BE49-F238E27FC236}">
                    <a16:creationId xmlns:a16="http://schemas.microsoft.com/office/drawing/2014/main" id="{D4FBC674-B334-A008-4900-0BAA7B4776FF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5" name="手繪多邊形: 圖案 54">
                <a:extLst>
                  <a:ext uri="{FF2B5EF4-FFF2-40B4-BE49-F238E27FC236}">
                    <a16:creationId xmlns:a16="http://schemas.microsoft.com/office/drawing/2014/main" id="{279B6654-08D3-F5AE-19C3-35CA922CBAE5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85A9E0B3-A3E4-F7FD-0B0D-0C9542B70FD1}"/>
                </a:ext>
              </a:extLst>
            </p:cNvPr>
            <p:cNvGrpSpPr/>
            <p:nvPr/>
          </p:nvGrpSpPr>
          <p:grpSpPr>
            <a:xfrm>
              <a:off x="1500633" y="5411354"/>
              <a:ext cx="287580" cy="246497"/>
              <a:chOff x="1609377" y="5246989"/>
              <a:chExt cx="287580" cy="246497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51" name="手繪多邊形: 圖案 50">
                <a:extLst>
                  <a:ext uri="{FF2B5EF4-FFF2-40B4-BE49-F238E27FC236}">
                    <a16:creationId xmlns:a16="http://schemas.microsoft.com/office/drawing/2014/main" id="{69615307-F240-9016-9115-AE4D25AF0731}"/>
                  </a:ext>
                </a:extLst>
              </p:cNvPr>
              <p:cNvSpPr/>
              <p:nvPr/>
            </p:nvSpPr>
            <p:spPr>
              <a:xfrm>
                <a:off x="1609377" y="5246989"/>
                <a:ext cx="287580" cy="149952"/>
              </a:xfrm>
              <a:custGeom>
                <a:avLst/>
                <a:gdLst>
                  <a:gd name="connsiteX0" fmla="*/ 143790 w 287580"/>
                  <a:gd name="connsiteY0" fmla="*/ 0 h 149952"/>
                  <a:gd name="connsiteX1" fmla="*/ 143790 w 287580"/>
                  <a:gd name="connsiteY1" fmla="*/ 0 h 149952"/>
                  <a:gd name="connsiteX2" fmla="*/ 0 w 287580"/>
                  <a:gd name="connsiteY2" fmla="*/ 136943 h 149952"/>
                  <a:gd name="connsiteX3" fmla="*/ 15406 w 287580"/>
                  <a:gd name="connsiteY3" fmla="*/ 149952 h 149952"/>
                  <a:gd name="connsiteX4" fmla="*/ 143790 w 287580"/>
                  <a:gd name="connsiteY4" fmla="*/ 28073 h 149952"/>
                  <a:gd name="connsiteX5" fmla="*/ 143790 w 287580"/>
                  <a:gd name="connsiteY5" fmla="*/ 28073 h 149952"/>
                  <a:gd name="connsiteX6" fmla="*/ 272174 w 287580"/>
                  <a:gd name="connsiteY6" fmla="*/ 149952 h 149952"/>
                  <a:gd name="connsiteX7" fmla="*/ 287580 w 287580"/>
                  <a:gd name="connsiteY7" fmla="*/ 136943 h 14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580" h="149952">
                    <a:moveTo>
                      <a:pt x="143790" y="0"/>
                    </a:moveTo>
                    <a:lnTo>
                      <a:pt x="143790" y="0"/>
                    </a:lnTo>
                    <a:lnTo>
                      <a:pt x="0" y="136943"/>
                    </a:lnTo>
                    <a:lnTo>
                      <a:pt x="15406" y="149952"/>
                    </a:lnTo>
                    <a:lnTo>
                      <a:pt x="143790" y="28073"/>
                    </a:lnTo>
                    <a:lnTo>
                      <a:pt x="143790" y="28073"/>
                    </a:lnTo>
                    <a:lnTo>
                      <a:pt x="272174" y="149952"/>
                    </a:lnTo>
                    <a:lnTo>
                      <a:pt x="287580" y="136943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2" name="手繪多邊形: 圖案 51">
                <a:extLst>
                  <a:ext uri="{FF2B5EF4-FFF2-40B4-BE49-F238E27FC236}">
                    <a16:creationId xmlns:a16="http://schemas.microsoft.com/office/drawing/2014/main" id="{22EE7B39-52D5-4FB0-8C1D-14ACD345B8E6}"/>
                  </a:ext>
                </a:extLst>
              </p:cNvPr>
              <p:cNvSpPr/>
              <p:nvPr/>
            </p:nvSpPr>
            <p:spPr>
              <a:xfrm>
                <a:off x="1650460" y="5294235"/>
                <a:ext cx="205414" cy="199251"/>
              </a:xfrm>
              <a:custGeom>
                <a:avLst/>
                <a:gdLst>
                  <a:gd name="connsiteX0" fmla="*/ 0 w 205414"/>
                  <a:gd name="connsiteY0" fmla="*/ 97572 h 199251"/>
                  <a:gd name="connsiteX1" fmla="*/ 0 w 205414"/>
                  <a:gd name="connsiteY1" fmla="*/ 199252 h 199251"/>
                  <a:gd name="connsiteX2" fmla="*/ 82166 w 205414"/>
                  <a:gd name="connsiteY2" fmla="*/ 199252 h 199251"/>
                  <a:gd name="connsiteX3" fmla="*/ 82166 w 205414"/>
                  <a:gd name="connsiteY3" fmla="*/ 113663 h 199251"/>
                  <a:gd name="connsiteX4" fmla="*/ 123249 w 205414"/>
                  <a:gd name="connsiteY4" fmla="*/ 113663 h 199251"/>
                  <a:gd name="connsiteX5" fmla="*/ 123249 w 205414"/>
                  <a:gd name="connsiteY5" fmla="*/ 199252 h 199251"/>
                  <a:gd name="connsiteX6" fmla="*/ 205414 w 205414"/>
                  <a:gd name="connsiteY6" fmla="*/ 199252 h 199251"/>
                  <a:gd name="connsiteX7" fmla="*/ 205414 w 205414"/>
                  <a:gd name="connsiteY7" fmla="*/ 97572 h 199251"/>
                  <a:gd name="connsiteX8" fmla="*/ 102707 w 205414"/>
                  <a:gd name="connsiteY8" fmla="*/ 0 h 199251"/>
                  <a:gd name="connsiteX9" fmla="*/ 0 w 205414"/>
                  <a:gd name="connsiteY9" fmla="*/ 97572 h 19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5414" h="199251">
                    <a:moveTo>
                      <a:pt x="0" y="97572"/>
                    </a:moveTo>
                    <a:lnTo>
                      <a:pt x="0" y="199252"/>
                    </a:lnTo>
                    <a:lnTo>
                      <a:pt x="82166" y="199252"/>
                    </a:lnTo>
                    <a:lnTo>
                      <a:pt x="82166" y="113663"/>
                    </a:lnTo>
                    <a:lnTo>
                      <a:pt x="123249" y="113663"/>
                    </a:lnTo>
                    <a:lnTo>
                      <a:pt x="123249" y="199252"/>
                    </a:lnTo>
                    <a:lnTo>
                      <a:pt x="205414" y="199252"/>
                    </a:lnTo>
                    <a:lnTo>
                      <a:pt x="205414" y="97572"/>
                    </a:lnTo>
                    <a:lnTo>
                      <a:pt x="102707" y="0"/>
                    </a:lnTo>
                    <a:lnTo>
                      <a:pt x="0" y="97572"/>
                    </a:lnTo>
                    <a:close/>
                  </a:path>
                </a:pathLst>
              </a:custGeom>
              <a:grpFill/>
              <a:ln w="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320E4900-2C1D-1823-48B5-F220179CC8EA}"/>
                </a:ext>
              </a:extLst>
            </p:cNvPr>
            <p:cNvGrpSpPr/>
            <p:nvPr/>
          </p:nvGrpSpPr>
          <p:grpSpPr>
            <a:xfrm>
              <a:off x="1734103" y="5449952"/>
              <a:ext cx="242550" cy="207899"/>
              <a:chOff x="1409355" y="5292020"/>
              <a:chExt cx="242550" cy="207899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59" name="手繪多邊形: 圖案 58">
                <a:extLst>
                  <a:ext uri="{FF2B5EF4-FFF2-40B4-BE49-F238E27FC236}">
                    <a16:creationId xmlns:a16="http://schemas.microsoft.com/office/drawing/2014/main" id="{196FD375-52AD-A24B-2516-13E9EED69813}"/>
                  </a:ext>
                </a:extLst>
              </p:cNvPr>
              <p:cNvSpPr/>
              <p:nvPr/>
            </p:nvSpPr>
            <p:spPr>
              <a:xfrm>
                <a:off x="1409355" y="5292020"/>
                <a:ext cx="242550" cy="126472"/>
              </a:xfrm>
              <a:custGeom>
                <a:avLst/>
                <a:gdLst>
                  <a:gd name="connsiteX0" fmla="*/ 121275 w 242550"/>
                  <a:gd name="connsiteY0" fmla="*/ 0 h 126472"/>
                  <a:gd name="connsiteX1" fmla="*/ 121275 w 242550"/>
                  <a:gd name="connsiteY1" fmla="*/ 0 h 126472"/>
                  <a:gd name="connsiteX2" fmla="*/ 0 w 242550"/>
                  <a:gd name="connsiteY2" fmla="*/ 115500 h 126472"/>
                  <a:gd name="connsiteX3" fmla="*/ 12994 w 242550"/>
                  <a:gd name="connsiteY3" fmla="*/ 126473 h 126472"/>
                  <a:gd name="connsiteX4" fmla="*/ 121275 w 242550"/>
                  <a:gd name="connsiteY4" fmla="*/ 23678 h 126472"/>
                  <a:gd name="connsiteX5" fmla="*/ 121275 w 242550"/>
                  <a:gd name="connsiteY5" fmla="*/ 23678 h 126472"/>
                  <a:gd name="connsiteX6" fmla="*/ 229556 w 242550"/>
                  <a:gd name="connsiteY6" fmla="*/ 126473 h 126472"/>
                  <a:gd name="connsiteX7" fmla="*/ 242550 w 242550"/>
                  <a:gd name="connsiteY7" fmla="*/ 115500 h 12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0" h="126472">
                    <a:moveTo>
                      <a:pt x="121275" y="0"/>
                    </a:moveTo>
                    <a:lnTo>
                      <a:pt x="121275" y="0"/>
                    </a:lnTo>
                    <a:lnTo>
                      <a:pt x="0" y="115500"/>
                    </a:lnTo>
                    <a:lnTo>
                      <a:pt x="12994" y="126473"/>
                    </a:lnTo>
                    <a:lnTo>
                      <a:pt x="121275" y="23678"/>
                    </a:lnTo>
                    <a:lnTo>
                      <a:pt x="121275" y="23678"/>
                    </a:lnTo>
                    <a:lnTo>
                      <a:pt x="229556" y="126473"/>
                    </a:lnTo>
                    <a:lnTo>
                      <a:pt x="242550" y="115500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60" name="手繪多邊形: 圖案 59">
                <a:extLst>
                  <a:ext uri="{FF2B5EF4-FFF2-40B4-BE49-F238E27FC236}">
                    <a16:creationId xmlns:a16="http://schemas.microsoft.com/office/drawing/2014/main" id="{9FE8E47E-C028-BC67-9684-77A3F1A2420D}"/>
                  </a:ext>
                </a:extLst>
              </p:cNvPr>
              <p:cNvSpPr/>
              <p:nvPr/>
            </p:nvSpPr>
            <p:spPr>
              <a:xfrm>
                <a:off x="1444005" y="5331867"/>
                <a:ext cx="173250" cy="168052"/>
              </a:xfrm>
              <a:custGeom>
                <a:avLst/>
                <a:gdLst>
                  <a:gd name="connsiteX0" fmla="*/ 0 w 173250"/>
                  <a:gd name="connsiteY0" fmla="*/ 82294 h 168052"/>
                  <a:gd name="connsiteX1" fmla="*/ 0 w 173250"/>
                  <a:gd name="connsiteY1" fmla="*/ 168053 h 168052"/>
                  <a:gd name="connsiteX2" fmla="*/ 69300 w 173250"/>
                  <a:gd name="connsiteY2" fmla="*/ 168053 h 168052"/>
                  <a:gd name="connsiteX3" fmla="*/ 69300 w 173250"/>
                  <a:gd name="connsiteY3" fmla="*/ 95865 h 168052"/>
                  <a:gd name="connsiteX4" fmla="*/ 103950 w 173250"/>
                  <a:gd name="connsiteY4" fmla="*/ 95865 h 168052"/>
                  <a:gd name="connsiteX5" fmla="*/ 103950 w 173250"/>
                  <a:gd name="connsiteY5" fmla="*/ 168053 h 168052"/>
                  <a:gd name="connsiteX6" fmla="*/ 173250 w 173250"/>
                  <a:gd name="connsiteY6" fmla="*/ 168053 h 168052"/>
                  <a:gd name="connsiteX7" fmla="*/ 173250 w 173250"/>
                  <a:gd name="connsiteY7" fmla="*/ 82294 h 168052"/>
                  <a:gd name="connsiteX8" fmla="*/ 86625 w 173250"/>
                  <a:gd name="connsiteY8" fmla="*/ 0 h 168052"/>
                  <a:gd name="connsiteX9" fmla="*/ 0 w 173250"/>
                  <a:gd name="connsiteY9" fmla="*/ 82294 h 16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50" h="168052">
                    <a:moveTo>
                      <a:pt x="0" y="82294"/>
                    </a:moveTo>
                    <a:lnTo>
                      <a:pt x="0" y="168053"/>
                    </a:lnTo>
                    <a:lnTo>
                      <a:pt x="69300" y="168053"/>
                    </a:lnTo>
                    <a:lnTo>
                      <a:pt x="69300" y="95865"/>
                    </a:lnTo>
                    <a:lnTo>
                      <a:pt x="103950" y="95865"/>
                    </a:lnTo>
                    <a:lnTo>
                      <a:pt x="103950" y="168053"/>
                    </a:lnTo>
                    <a:lnTo>
                      <a:pt x="173250" y="168053"/>
                    </a:lnTo>
                    <a:lnTo>
                      <a:pt x="173250" y="82294"/>
                    </a:lnTo>
                    <a:lnTo>
                      <a:pt x="86625" y="0"/>
                    </a:lnTo>
                    <a:lnTo>
                      <a:pt x="0" y="82294"/>
                    </a:lnTo>
                    <a:close/>
                  </a:path>
                </a:pathLst>
              </a:custGeom>
              <a:grpFill/>
              <a:ln w="2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</p:grp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BB252DDA-7FD1-9592-A66B-1687209F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494403"/>
            <a:ext cx="2228850" cy="365125"/>
          </a:xfrm>
        </p:spPr>
        <p:txBody>
          <a:bodyPr/>
          <a:lstStyle/>
          <a:p>
            <a:fld id="{7CBAB658-E91C-497E-B3BE-C9E00FDFB90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5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F4EBD-3871-675B-9241-5B13B7F55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1289894"/>
            <a:ext cx="8420100" cy="1240868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資料處理</a:t>
            </a:r>
          </a:p>
        </p:txBody>
      </p:sp>
      <p:grpSp>
        <p:nvGrpSpPr>
          <p:cNvPr id="468" name="群組 467">
            <a:extLst>
              <a:ext uri="{FF2B5EF4-FFF2-40B4-BE49-F238E27FC236}">
                <a16:creationId xmlns:a16="http://schemas.microsoft.com/office/drawing/2014/main" id="{58B2F619-929B-1623-AE7A-DE9251B96A8E}"/>
              </a:ext>
            </a:extLst>
          </p:cNvPr>
          <p:cNvGrpSpPr/>
          <p:nvPr/>
        </p:nvGrpSpPr>
        <p:grpSpPr>
          <a:xfrm>
            <a:off x="1234826" y="4417689"/>
            <a:ext cx="7860813" cy="158677"/>
            <a:chOff x="1044326" y="4392289"/>
            <a:chExt cx="7860813" cy="158677"/>
          </a:xfrm>
        </p:grpSpPr>
        <p:sp>
          <p:nvSpPr>
            <p:cNvPr id="269" name="Google Shape;2590;p30">
              <a:extLst>
                <a:ext uri="{FF2B5EF4-FFF2-40B4-BE49-F238E27FC236}">
                  <a16:creationId xmlns:a16="http://schemas.microsoft.com/office/drawing/2014/main" id="{7E954515-FAAA-6278-364D-F1174D489F0D}"/>
                </a:ext>
              </a:extLst>
            </p:cNvPr>
            <p:cNvSpPr/>
            <p:nvPr/>
          </p:nvSpPr>
          <p:spPr>
            <a:xfrm>
              <a:off x="1179785" y="4436769"/>
              <a:ext cx="7598702" cy="6776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270" name="Google Shape;2591;p30">
              <a:extLst>
                <a:ext uri="{FF2B5EF4-FFF2-40B4-BE49-F238E27FC236}">
                  <a16:creationId xmlns:a16="http://schemas.microsoft.com/office/drawing/2014/main" id="{0B5B95A6-CF38-373E-DA4C-630198AE4376}"/>
                </a:ext>
              </a:extLst>
            </p:cNvPr>
            <p:cNvSpPr/>
            <p:nvPr/>
          </p:nvSpPr>
          <p:spPr>
            <a:xfrm>
              <a:off x="1044326" y="4392289"/>
              <a:ext cx="157730" cy="158677"/>
            </a:xfrm>
            <a:prstGeom prst="donut">
              <a:avLst/>
            </a:pr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271" name="Google Shape;2592;p30">
              <a:extLst>
                <a:ext uri="{FF2B5EF4-FFF2-40B4-BE49-F238E27FC236}">
                  <a16:creationId xmlns:a16="http://schemas.microsoft.com/office/drawing/2014/main" id="{A17E9FB8-95DE-98E2-FBEC-4DF0A40809F8}"/>
                </a:ext>
              </a:extLst>
            </p:cNvPr>
            <p:cNvSpPr/>
            <p:nvPr/>
          </p:nvSpPr>
          <p:spPr>
            <a:xfrm>
              <a:off x="8747409" y="4392289"/>
              <a:ext cx="157730" cy="158677"/>
            </a:xfrm>
            <a:prstGeom prst="donut">
              <a:avLst/>
            </a:pr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466" name="Google Shape;2592;p30">
              <a:extLst>
                <a:ext uri="{FF2B5EF4-FFF2-40B4-BE49-F238E27FC236}">
                  <a16:creationId xmlns:a16="http://schemas.microsoft.com/office/drawing/2014/main" id="{4D403B7B-51DF-E2E1-8AF0-4E9BFC9DD54B}"/>
                </a:ext>
              </a:extLst>
            </p:cNvPr>
            <p:cNvSpPr/>
            <p:nvPr/>
          </p:nvSpPr>
          <p:spPr>
            <a:xfrm>
              <a:off x="6355330" y="4392289"/>
              <a:ext cx="157730" cy="158677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467" name="Google Shape;2592;p30">
              <a:extLst>
                <a:ext uri="{FF2B5EF4-FFF2-40B4-BE49-F238E27FC236}">
                  <a16:creationId xmlns:a16="http://schemas.microsoft.com/office/drawing/2014/main" id="{63338A8B-EABE-85BF-104F-3A8032E19E05}"/>
                </a:ext>
              </a:extLst>
            </p:cNvPr>
            <p:cNvSpPr/>
            <p:nvPr/>
          </p:nvSpPr>
          <p:spPr>
            <a:xfrm>
              <a:off x="3475104" y="4392289"/>
              <a:ext cx="157730" cy="15867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419" name="群組 418">
            <a:extLst>
              <a:ext uri="{FF2B5EF4-FFF2-40B4-BE49-F238E27FC236}">
                <a16:creationId xmlns:a16="http://schemas.microsoft.com/office/drawing/2014/main" id="{5437412F-22FC-7DD9-6437-3B87D945A8B8}"/>
              </a:ext>
            </a:extLst>
          </p:cNvPr>
          <p:cNvGrpSpPr/>
          <p:nvPr/>
        </p:nvGrpSpPr>
        <p:grpSpPr>
          <a:xfrm>
            <a:off x="4514124" y="2913254"/>
            <a:ext cx="1258752" cy="2314254"/>
            <a:chOff x="4203093" y="2030604"/>
            <a:chExt cx="1258752" cy="23142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7" name="Google Shape;2598;p30">
              <a:extLst>
                <a:ext uri="{FF2B5EF4-FFF2-40B4-BE49-F238E27FC236}">
                  <a16:creationId xmlns:a16="http://schemas.microsoft.com/office/drawing/2014/main" id="{FCDCF429-B316-E7B3-92CF-AD7863A6C1AC}"/>
                </a:ext>
              </a:extLst>
            </p:cNvPr>
            <p:cNvSpPr/>
            <p:nvPr/>
          </p:nvSpPr>
          <p:spPr>
            <a:xfrm>
              <a:off x="4203093" y="2030604"/>
              <a:ext cx="1258752" cy="144642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278" name="Google Shape;2599;p30">
              <a:extLst>
                <a:ext uri="{FF2B5EF4-FFF2-40B4-BE49-F238E27FC236}">
                  <a16:creationId xmlns:a16="http://schemas.microsoft.com/office/drawing/2014/main" id="{A1407618-D3A5-5A7A-AB1F-2638882343C7}"/>
                </a:ext>
              </a:extLst>
            </p:cNvPr>
            <p:cNvSpPr/>
            <p:nvPr/>
          </p:nvSpPr>
          <p:spPr>
            <a:xfrm>
              <a:off x="4330792" y="2158303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320" name="Google Shape;2641;p30">
              <a:extLst>
                <a:ext uri="{FF2B5EF4-FFF2-40B4-BE49-F238E27FC236}">
                  <a16:creationId xmlns:a16="http://schemas.microsoft.com/office/drawing/2014/main" id="{E30084CA-275A-392A-4D83-71F870E929FF}"/>
                </a:ext>
              </a:extLst>
            </p:cNvPr>
            <p:cNvSpPr/>
            <p:nvPr/>
          </p:nvSpPr>
          <p:spPr>
            <a:xfrm>
              <a:off x="4724582" y="3505038"/>
              <a:ext cx="215775" cy="2157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321" name="Google Shape;2642;p30">
              <a:extLst>
                <a:ext uri="{FF2B5EF4-FFF2-40B4-BE49-F238E27FC236}">
                  <a16:creationId xmlns:a16="http://schemas.microsoft.com/office/drawing/2014/main" id="{9BEDE0A9-4304-F5D5-F3B1-23F2834C5694}"/>
                </a:ext>
              </a:extLst>
            </p:cNvPr>
            <p:cNvSpPr/>
            <p:nvPr/>
          </p:nvSpPr>
          <p:spPr>
            <a:xfrm>
              <a:off x="4746822" y="3526332"/>
              <a:ext cx="171294" cy="172241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322" name="Google Shape;2643;p30">
              <a:extLst>
                <a:ext uri="{FF2B5EF4-FFF2-40B4-BE49-F238E27FC236}">
                  <a16:creationId xmlns:a16="http://schemas.microsoft.com/office/drawing/2014/main" id="{4D5CEAFB-84B0-40FC-A511-B333780D70F4}"/>
                </a:ext>
              </a:extLst>
            </p:cNvPr>
            <p:cNvSpPr/>
            <p:nvPr/>
          </p:nvSpPr>
          <p:spPr>
            <a:xfrm>
              <a:off x="4741018" y="3558257"/>
              <a:ext cx="175143" cy="140561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323" name="Google Shape;2644;p30">
              <a:extLst>
                <a:ext uri="{FF2B5EF4-FFF2-40B4-BE49-F238E27FC236}">
                  <a16:creationId xmlns:a16="http://schemas.microsoft.com/office/drawing/2014/main" id="{BC698E04-4525-278F-68C1-19493D183096}"/>
                </a:ext>
              </a:extLst>
            </p:cNvPr>
            <p:cNvSpPr/>
            <p:nvPr/>
          </p:nvSpPr>
          <p:spPr>
            <a:xfrm>
              <a:off x="4794236" y="3799143"/>
              <a:ext cx="71609" cy="71640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324" name="Google Shape;2645;p30">
              <a:extLst>
                <a:ext uri="{FF2B5EF4-FFF2-40B4-BE49-F238E27FC236}">
                  <a16:creationId xmlns:a16="http://schemas.microsoft.com/office/drawing/2014/main" id="{2435A968-A2B8-1366-0C93-6986CFF6C167}"/>
                </a:ext>
              </a:extLst>
            </p:cNvPr>
            <p:cNvSpPr/>
            <p:nvPr/>
          </p:nvSpPr>
          <p:spPr>
            <a:xfrm>
              <a:off x="4794236" y="3957820"/>
              <a:ext cx="71609" cy="70662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325" name="Google Shape;2646;p30">
              <a:extLst>
                <a:ext uri="{FF2B5EF4-FFF2-40B4-BE49-F238E27FC236}">
                  <a16:creationId xmlns:a16="http://schemas.microsoft.com/office/drawing/2014/main" id="{286751C3-1EEF-AC61-C1AD-9002C11F158D}"/>
                </a:ext>
              </a:extLst>
            </p:cNvPr>
            <p:cNvSpPr/>
            <p:nvPr/>
          </p:nvSpPr>
          <p:spPr>
            <a:xfrm>
              <a:off x="4794236" y="4115519"/>
              <a:ext cx="71609" cy="71640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326" name="Google Shape;2647;p30">
              <a:extLst>
                <a:ext uri="{FF2B5EF4-FFF2-40B4-BE49-F238E27FC236}">
                  <a16:creationId xmlns:a16="http://schemas.microsoft.com/office/drawing/2014/main" id="{36674095-AF9B-6328-BC0F-DAA3BA2FCB1B}"/>
                </a:ext>
              </a:extLst>
            </p:cNvPr>
            <p:cNvSpPr/>
            <p:nvPr/>
          </p:nvSpPr>
          <p:spPr>
            <a:xfrm>
              <a:off x="4794236" y="4274196"/>
              <a:ext cx="71609" cy="70662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00" name="群組 399">
              <a:extLst>
                <a:ext uri="{FF2B5EF4-FFF2-40B4-BE49-F238E27FC236}">
                  <a16:creationId xmlns:a16="http://schemas.microsoft.com/office/drawing/2014/main" id="{213A2982-3C69-DA46-3DDD-44B3BD92EAC8}"/>
                </a:ext>
              </a:extLst>
            </p:cNvPr>
            <p:cNvGrpSpPr/>
            <p:nvPr/>
          </p:nvGrpSpPr>
          <p:grpSpPr>
            <a:xfrm>
              <a:off x="4555274" y="2441013"/>
              <a:ext cx="554391" cy="464206"/>
              <a:chOff x="5593927" y="2441013"/>
              <a:chExt cx="554391" cy="464206"/>
            </a:xfrm>
          </p:grpSpPr>
          <p:sp>
            <p:nvSpPr>
              <p:cNvPr id="375" name="Google Shape;2696;p30">
                <a:extLst>
                  <a:ext uri="{FF2B5EF4-FFF2-40B4-BE49-F238E27FC236}">
                    <a16:creationId xmlns:a16="http://schemas.microsoft.com/office/drawing/2014/main" id="{2DD8028C-E4A3-4530-509D-8740361DC713}"/>
                  </a:ext>
                </a:extLst>
              </p:cNvPr>
              <p:cNvSpPr/>
              <p:nvPr/>
            </p:nvSpPr>
            <p:spPr>
              <a:xfrm>
                <a:off x="5593927" y="2494994"/>
                <a:ext cx="554391" cy="4102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3428" extrusionOk="0">
                    <a:moveTo>
                      <a:pt x="0" y="0"/>
                    </a:moveTo>
                    <a:lnTo>
                      <a:pt x="0" y="12636"/>
                    </a:lnTo>
                    <a:lnTo>
                      <a:pt x="8202" y="12636"/>
                    </a:lnTo>
                    <a:cubicBezTo>
                      <a:pt x="8202" y="13079"/>
                      <a:pt x="8551" y="13428"/>
                      <a:pt x="8994" y="13428"/>
                    </a:cubicBezTo>
                    <a:lnTo>
                      <a:pt x="9153" y="13428"/>
                    </a:lnTo>
                    <a:cubicBezTo>
                      <a:pt x="9596" y="13428"/>
                      <a:pt x="9944" y="13079"/>
                      <a:pt x="9944" y="12636"/>
                    </a:cubicBezTo>
                    <a:lnTo>
                      <a:pt x="18147" y="12636"/>
                    </a:lnTo>
                    <a:lnTo>
                      <a:pt x="18147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76" name="Google Shape;2697;p30">
                <a:extLst>
                  <a:ext uri="{FF2B5EF4-FFF2-40B4-BE49-F238E27FC236}">
                    <a16:creationId xmlns:a16="http://schemas.microsoft.com/office/drawing/2014/main" id="{D6DAE245-010F-FD4F-E1CA-7C23E75351D1}"/>
                  </a:ext>
                </a:extLst>
              </p:cNvPr>
              <p:cNvSpPr/>
              <p:nvPr/>
            </p:nvSpPr>
            <p:spPr>
              <a:xfrm>
                <a:off x="5618092" y="2467836"/>
                <a:ext cx="255459" cy="408362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13367" extrusionOk="0">
                    <a:moveTo>
                      <a:pt x="990" y="0"/>
                    </a:moveTo>
                    <a:cubicBezTo>
                      <a:pt x="921" y="0"/>
                      <a:pt x="855" y="1"/>
                      <a:pt x="793" y="2"/>
                    </a:cubicBezTo>
                    <a:cubicBezTo>
                      <a:pt x="318" y="34"/>
                      <a:pt x="33" y="66"/>
                      <a:pt x="33" y="66"/>
                    </a:cubicBezTo>
                    <a:lnTo>
                      <a:pt x="1" y="11277"/>
                    </a:lnTo>
                    <a:cubicBezTo>
                      <a:pt x="376" y="11246"/>
                      <a:pt x="743" y="11232"/>
                      <a:pt x="1100" y="11232"/>
                    </a:cubicBezTo>
                    <a:cubicBezTo>
                      <a:pt x="5169" y="11232"/>
                      <a:pt x="7980" y="13073"/>
                      <a:pt x="8330" y="13335"/>
                    </a:cubicBezTo>
                    <a:cubicBezTo>
                      <a:pt x="8362" y="13335"/>
                      <a:pt x="8362" y="13335"/>
                      <a:pt x="8362" y="13367"/>
                    </a:cubicBezTo>
                    <a:lnTo>
                      <a:pt x="8362" y="13335"/>
                    </a:lnTo>
                    <a:lnTo>
                      <a:pt x="8267" y="12227"/>
                    </a:lnTo>
                    <a:lnTo>
                      <a:pt x="7570" y="3264"/>
                    </a:lnTo>
                    <a:lnTo>
                      <a:pt x="7570" y="3169"/>
                    </a:lnTo>
                    <a:cubicBezTo>
                      <a:pt x="7411" y="2979"/>
                      <a:pt x="7221" y="2758"/>
                      <a:pt x="7063" y="2599"/>
                    </a:cubicBezTo>
                    <a:cubicBezTo>
                      <a:pt x="4983" y="338"/>
                      <a:pt x="2358" y="0"/>
                      <a:pt x="990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77" name="Google Shape;2698;p30">
                <a:extLst>
                  <a:ext uri="{FF2B5EF4-FFF2-40B4-BE49-F238E27FC236}">
                    <a16:creationId xmlns:a16="http://schemas.microsoft.com/office/drawing/2014/main" id="{F80C07F6-6940-3E59-4F18-2326BA49C6FD}"/>
                  </a:ext>
                </a:extLst>
              </p:cNvPr>
              <p:cNvSpPr/>
              <p:nvPr/>
            </p:nvSpPr>
            <p:spPr>
              <a:xfrm>
                <a:off x="5642287" y="2441043"/>
                <a:ext cx="231264" cy="435154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14244" extrusionOk="0">
                    <a:moveTo>
                      <a:pt x="916" y="1"/>
                    </a:moveTo>
                    <a:cubicBezTo>
                      <a:pt x="349" y="1"/>
                      <a:pt x="1" y="56"/>
                      <a:pt x="1" y="56"/>
                    </a:cubicBezTo>
                    <a:lnTo>
                      <a:pt x="1" y="11172"/>
                    </a:lnTo>
                    <a:cubicBezTo>
                      <a:pt x="278" y="11149"/>
                      <a:pt x="549" y="11138"/>
                      <a:pt x="812" y="11138"/>
                    </a:cubicBezTo>
                    <a:cubicBezTo>
                      <a:pt x="4869" y="11138"/>
                      <a:pt x="7181" y="13734"/>
                      <a:pt x="7538" y="14180"/>
                    </a:cubicBezTo>
                    <a:cubicBezTo>
                      <a:pt x="7570" y="14212"/>
                      <a:pt x="7570" y="14212"/>
                      <a:pt x="7570" y="14244"/>
                    </a:cubicBezTo>
                    <a:lnTo>
                      <a:pt x="7570" y="3160"/>
                    </a:lnTo>
                    <a:cubicBezTo>
                      <a:pt x="5413" y="383"/>
                      <a:pt x="2408" y="1"/>
                      <a:pt x="916" y="1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78" name="Google Shape;2699;p30">
                <a:extLst>
                  <a:ext uri="{FF2B5EF4-FFF2-40B4-BE49-F238E27FC236}">
                    <a16:creationId xmlns:a16="http://schemas.microsoft.com/office/drawing/2014/main" id="{4F5C586A-AD62-7ED8-F73A-7708F088B038}"/>
                  </a:ext>
                </a:extLst>
              </p:cNvPr>
              <p:cNvSpPr/>
              <p:nvPr/>
            </p:nvSpPr>
            <p:spPr>
              <a:xfrm>
                <a:off x="5669385" y="2498844"/>
                <a:ext cx="182872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50" extrusionOk="0">
                    <a:moveTo>
                      <a:pt x="95" y="1"/>
                    </a:moveTo>
                    <a:cubicBezTo>
                      <a:pt x="64" y="1"/>
                      <a:pt x="0" y="32"/>
                      <a:pt x="0" y="96"/>
                    </a:cubicBezTo>
                    <a:cubicBezTo>
                      <a:pt x="0" y="127"/>
                      <a:pt x="32" y="191"/>
                      <a:pt x="95" y="191"/>
                    </a:cubicBezTo>
                    <a:cubicBezTo>
                      <a:pt x="127" y="191"/>
                      <a:pt x="4339" y="444"/>
                      <a:pt x="5827" y="2218"/>
                    </a:cubicBezTo>
                    <a:cubicBezTo>
                      <a:pt x="5827" y="2249"/>
                      <a:pt x="5859" y="2249"/>
                      <a:pt x="5891" y="2249"/>
                    </a:cubicBezTo>
                    <a:cubicBezTo>
                      <a:pt x="5891" y="2249"/>
                      <a:pt x="5922" y="2249"/>
                      <a:pt x="5954" y="2218"/>
                    </a:cubicBezTo>
                    <a:cubicBezTo>
                      <a:pt x="5986" y="2186"/>
                      <a:pt x="5986" y="2123"/>
                      <a:pt x="5954" y="2091"/>
                    </a:cubicBezTo>
                    <a:cubicBezTo>
                      <a:pt x="5321" y="1331"/>
                      <a:pt x="4117" y="729"/>
                      <a:pt x="2439" y="349"/>
                    </a:cubicBezTo>
                    <a:cubicBezTo>
                      <a:pt x="1204" y="64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79" name="Google Shape;2700;p30">
                <a:extLst>
                  <a:ext uri="{FF2B5EF4-FFF2-40B4-BE49-F238E27FC236}">
                    <a16:creationId xmlns:a16="http://schemas.microsoft.com/office/drawing/2014/main" id="{FF2152B6-7FF0-5B62-95C6-673FD27CE42F}"/>
                  </a:ext>
                </a:extLst>
              </p:cNvPr>
              <p:cNvSpPr/>
              <p:nvPr/>
            </p:nvSpPr>
            <p:spPr>
              <a:xfrm>
                <a:off x="5669385" y="2543355"/>
                <a:ext cx="182872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50" extrusionOk="0">
                    <a:moveTo>
                      <a:pt x="95" y="1"/>
                    </a:moveTo>
                    <a:cubicBezTo>
                      <a:pt x="64" y="1"/>
                      <a:pt x="0" y="32"/>
                      <a:pt x="0" y="96"/>
                    </a:cubicBezTo>
                    <a:cubicBezTo>
                      <a:pt x="0" y="127"/>
                      <a:pt x="32" y="159"/>
                      <a:pt x="95" y="159"/>
                    </a:cubicBezTo>
                    <a:cubicBezTo>
                      <a:pt x="127" y="159"/>
                      <a:pt x="4339" y="412"/>
                      <a:pt x="5827" y="2217"/>
                    </a:cubicBezTo>
                    <a:cubicBezTo>
                      <a:pt x="5827" y="2217"/>
                      <a:pt x="5859" y="2249"/>
                      <a:pt x="5891" y="2249"/>
                    </a:cubicBezTo>
                    <a:cubicBezTo>
                      <a:pt x="5891" y="2249"/>
                      <a:pt x="5922" y="2217"/>
                      <a:pt x="5954" y="2217"/>
                    </a:cubicBezTo>
                    <a:cubicBezTo>
                      <a:pt x="5986" y="2186"/>
                      <a:pt x="5986" y="2122"/>
                      <a:pt x="5954" y="2091"/>
                    </a:cubicBezTo>
                    <a:cubicBezTo>
                      <a:pt x="5321" y="1299"/>
                      <a:pt x="4117" y="729"/>
                      <a:pt x="2439" y="349"/>
                    </a:cubicBezTo>
                    <a:cubicBezTo>
                      <a:pt x="1204" y="64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80" name="Google Shape;2701;p30">
                <a:extLst>
                  <a:ext uri="{FF2B5EF4-FFF2-40B4-BE49-F238E27FC236}">
                    <a16:creationId xmlns:a16="http://schemas.microsoft.com/office/drawing/2014/main" id="{3D8D0310-3AFE-C6D9-D0A9-0960A7FF0584}"/>
                  </a:ext>
                </a:extLst>
              </p:cNvPr>
              <p:cNvSpPr/>
              <p:nvPr/>
            </p:nvSpPr>
            <p:spPr>
              <a:xfrm>
                <a:off x="5673265" y="2583987"/>
                <a:ext cx="182872" cy="6776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18" extrusionOk="0">
                    <a:moveTo>
                      <a:pt x="95" y="1"/>
                    </a:moveTo>
                    <a:cubicBezTo>
                      <a:pt x="32" y="1"/>
                      <a:pt x="0" y="32"/>
                      <a:pt x="0" y="64"/>
                    </a:cubicBezTo>
                    <a:cubicBezTo>
                      <a:pt x="0" y="127"/>
                      <a:pt x="32" y="159"/>
                      <a:pt x="63" y="159"/>
                    </a:cubicBezTo>
                    <a:cubicBezTo>
                      <a:pt x="127" y="159"/>
                      <a:pt x="4339" y="412"/>
                      <a:pt x="5795" y="2186"/>
                    </a:cubicBezTo>
                    <a:cubicBezTo>
                      <a:pt x="5827" y="2218"/>
                      <a:pt x="5859" y="2218"/>
                      <a:pt x="5859" y="2218"/>
                    </a:cubicBezTo>
                    <a:lnTo>
                      <a:pt x="5922" y="2218"/>
                    </a:lnTo>
                    <a:cubicBezTo>
                      <a:pt x="5954" y="2186"/>
                      <a:pt x="5985" y="2123"/>
                      <a:pt x="5954" y="2091"/>
                    </a:cubicBezTo>
                    <a:cubicBezTo>
                      <a:pt x="5289" y="1299"/>
                      <a:pt x="4117" y="729"/>
                      <a:pt x="2439" y="349"/>
                    </a:cubicBezTo>
                    <a:cubicBezTo>
                      <a:pt x="1172" y="64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81" name="Google Shape;2702;p30">
                <a:extLst>
                  <a:ext uri="{FF2B5EF4-FFF2-40B4-BE49-F238E27FC236}">
                    <a16:creationId xmlns:a16="http://schemas.microsoft.com/office/drawing/2014/main" id="{1923018A-53D9-0C15-E30B-AD725885F411}"/>
                  </a:ext>
                </a:extLst>
              </p:cNvPr>
              <p:cNvSpPr/>
              <p:nvPr/>
            </p:nvSpPr>
            <p:spPr>
              <a:xfrm>
                <a:off x="5672288" y="2636227"/>
                <a:ext cx="182872" cy="6776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18" extrusionOk="0">
                    <a:moveTo>
                      <a:pt x="95" y="1"/>
                    </a:moveTo>
                    <a:cubicBezTo>
                      <a:pt x="32" y="1"/>
                      <a:pt x="0" y="32"/>
                      <a:pt x="0" y="64"/>
                    </a:cubicBezTo>
                    <a:cubicBezTo>
                      <a:pt x="0" y="127"/>
                      <a:pt x="32" y="159"/>
                      <a:pt x="64" y="159"/>
                    </a:cubicBezTo>
                    <a:cubicBezTo>
                      <a:pt x="127" y="159"/>
                      <a:pt x="4339" y="413"/>
                      <a:pt x="5796" y="2186"/>
                    </a:cubicBezTo>
                    <a:cubicBezTo>
                      <a:pt x="5827" y="2218"/>
                      <a:pt x="5859" y="2218"/>
                      <a:pt x="5891" y="2218"/>
                    </a:cubicBezTo>
                    <a:cubicBezTo>
                      <a:pt x="5891" y="2218"/>
                      <a:pt x="5922" y="2218"/>
                      <a:pt x="5922" y="2186"/>
                    </a:cubicBezTo>
                    <a:cubicBezTo>
                      <a:pt x="5954" y="2154"/>
                      <a:pt x="5986" y="2123"/>
                      <a:pt x="5954" y="2091"/>
                    </a:cubicBezTo>
                    <a:cubicBezTo>
                      <a:pt x="5289" y="1299"/>
                      <a:pt x="4117" y="729"/>
                      <a:pt x="2439" y="317"/>
                    </a:cubicBezTo>
                    <a:cubicBezTo>
                      <a:pt x="1172" y="32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82" name="Google Shape;2703;p30">
                <a:extLst>
                  <a:ext uri="{FF2B5EF4-FFF2-40B4-BE49-F238E27FC236}">
                    <a16:creationId xmlns:a16="http://schemas.microsoft.com/office/drawing/2014/main" id="{1452FDC9-FCCD-18CF-7959-4C1FFB36085F}"/>
                  </a:ext>
                </a:extLst>
              </p:cNvPr>
              <p:cNvSpPr/>
              <p:nvPr/>
            </p:nvSpPr>
            <p:spPr>
              <a:xfrm>
                <a:off x="5672288" y="2679761"/>
                <a:ext cx="182872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50" extrusionOk="0">
                    <a:moveTo>
                      <a:pt x="95" y="1"/>
                    </a:moveTo>
                    <a:cubicBezTo>
                      <a:pt x="32" y="1"/>
                      <a:pt x="0" y="33"/>
                      <a:pt x="0" y="96"/>
                    </a:cubicBezTo>
                    <a:cubicBezTo>
                      <a:pt x="0" y="128"/>
                      <a:pt x="32" y="159"/>
                      <a:pt x="64" y="159"/>
                    </a:cubicBezTo>
                    <a:cubicBezTo>
                      <a:pt x="127" y="159"/>
                      <a:pt x="4339" y="413"/>
                      <a:pt x="5796" y="2218"/>
                    </a:cubicBezTo>
                    <a:cubicBezTo>
                      <a:pt x="5827" y="2218"/>
                      <a:pt x="5859" y="2249"/>
                      <a:pt x="5891" y="2249"/>
                    </a:cubicBezTo>
                    <a:cubicBezTo>
                      <a:pt x="5891" y="2249"/>
                      <a:pt x="5922" y="2218"/>
                      <a:pt x="5922" y="2218"/>
                    </a:cubicBezTo>
                    <a:cubicBezTo>
                      <a:pt x="5954" y="2186"/>
                      <a:pt x="5986" y="2123"/>
                      <a:pt x="5954" y="2091"/>
                    </a:cubicBezTo>
                    <a:cubicBezTo>
                      <a:pt x="5289" y="1299"/>
                      <a:pt x="4117" y="729"/>
                      <a:pt x="2439" y="349"/>
                    </a:cubicBezTo>
                    <a:cubicBezTo>
                      <a:pt x="1172" y="64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83" name="Google Shape;2704;p30">
                <a:extLst>
                  <a:ext uri="{FF2B5EF4-FFF2-40B4-BE49-F238E27FC236}">
                    <a16:creationId xmlns:a16="http://schemas.microsoft.com/office/drawing/2014/main" id="{9F803212-914C-D956-D66B-FA6926ED0ADA}"/>
                  </a:ext>
                </a:extLst>
              </p:cNvPr>
              <p:cNvSpPr/>
              <p:nvPr/>
            </p:nvSpPr>
            <p:spPr>
              <a:xfrm>
                <a:off x="5873520" y="2467897"/>
                <a:ext cx="256406" cy="408301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13365" extrusionOk="0">
                    <a:moveTo>
                      <a:pt x="7601" y="0"/>
                    </a:moveTo>
                    <a:cubicBezTo>
                      <a:pt x="7158" y="0"/>
                      <a:pt x="6556" y="32"/>
                      <a:pt x="5859" y="127"/>
                    </a:cubicBezTo>
                    <a:cubicBezTo>
                      <a:pt x="4498" y="380"/>
                      <a:pt x="2787" y="1014"/>
                      <a:pt x="1331" y="2566"/>
                    </a:cubicBezTo>
                    <a:cubicBezTo>
                      <a:pt x="1141" y="2756"/>
                      <a:pt x="982" y="2977"/>
                      <a:pt x="824" y="3167"/>
                    </a:cubicBezTo>
                    <a:lnTo>
                      <a:pt x="824" y="3262"/>
                    </a:lnTo>
                    <a:lnTo>
                      <a:pt x="159" y="11465"/>
                    </a:lnTo>
                    <a:lnTo>
                      <a:pt x="1" y="13365"/>
                    </a:lnTo>
                    <a:lnTo>
                      <a:pt x="32" y="13333"/>
                    </a:lnTo>
                    <a:cubicBezTo>
                      <a:pt x="149" y="13245"/>
                      <a:pt x="3031" y="11233"/>
                      <a:pt x="7323" y="11233"/>
                    </a:cubicBezTo>
                    <a:cubicBezTo>
                      <a:pt x="7671" y="11233"/>
                      <a:pt x="8028" y="11246"/>
                      <a:pt x="8393" y="11275"/>
                    </a:cubicBezTo>
                    <a:lnTo>
                      <a:pt x="8329" y="64"/>
                    </a:lnTo>
                    <a:cubicBezTo>
                      <a:pt x="8329" y="64"/>
                      <a:pt x="8076" y="0"/>
                      <a:pt x="7601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84" name="Google Shape;2705;p30">
                <a:extLst>
                  <a:ext uri="{FF2B5EF4-FFF2-40B4-BE49-F238E27FC236}">
                    <a16:creationId xmlns:a16="http://schemas.microsoft.com/office/drawing/2014/main" id="{6EDC4554-01D5-2F51-EB39-D0D07ED28D6E}"/>
                  </a:ext>
                </a:extLst>
              </p:cNvPr>
              <p:cNvSpPr/>
              <p:nvPr/>
            </p:nvSpPr>
            <p:spPr>
              <a:xfrm>
                <a:off x="5873520" y="2441013"/>
                <a:ext cx="232241" cy="435185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14245" extrusionOk="0">
                    <a:moveTo>
                      <a:pt x="6686" y="1"/>
                    </a:moveTo>
                    <a:cubicBezTo>
                      <a:pt x="6405" y="1"/>
                      <a:pt x="6070" y="15"/>
                      <a:pt x="5701" y="57"/>
                    </a:cubicBezTo>
                    <a:cubicBezTo>
                      <a:pt x="4086" y="215"/>
                      <a:pt x="1774" y="912"/>
                      <a:pt x="1" y="3161"/>
                    </a:cubicBezTo>
                    <a:lnTo>
                      <a:pt x="1" y="5187"/>
                    </a:lnTo>
                    <a:lnTo>
                      <a:pt x="1" y="12756"/>
                    </a:lnTo>
                    <a:lnTo>
                      <a:pt x="1" y="14213"/>
                    </a:lnTo>
                    <a:lnTo>
                      <a:pt x="1" y="14245"/>
                    </a:lnTo>
                    <a:cubicBezTo>
                      <a:pt x="1" y="14245"/>
                      <a:pt x="1" y="14245"/>
                      <a:pt x="32" y="14213"/>
                    </a:cubicBezTo>
                    <a:cubicBezTo>
                      <a:pt x="182" y="14004"/>
                      <a:pt x="2533" y="11141"/>
                      <a:pt x="6818" y="11141"/>
                    </a:cubicBezTo>
                    <a:cubicBezTo>
                      <a:pt x="7073" y="11141"/>
                      <a:pt x="7333" y="11152"/>
                      <a:pt x="7601" y="11173"/>
                    </a:cubicBezTo>
                    <a:lnTo>
                      <a:pt x="7601" y="57"/>
                    </a:lnTo>
                    <a:cubicBezTo>
                      <a:pt x="7601" y="57"/>
                      <a:pt x="7249" y="1"/>
                      <a:pt x="6686" y="1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85" name="Google Shape;2706;p30">
                <a:extLst>
                  <a:ext uri="{FF2B5EF4-FFF2-40B4-BE49-F238E27FC236}">
                    <a16:creationId xmlns:a16="http://schemas.microsoft.com/office/drawing/2014/main" id="{60BB4E80-C9D5-C98B-0353-264BCCC634AA}"/>
                  </a:ext>
                </a:extLst>
              </p:cNvPr>
              <p:cNvSpPr/>
              <p:nvPr/>
            </p:nvSpPr>
            <p:spPr>
              <a:xfrm>
                <a:off x="5895761" y="2498844"/>
                <a:ext cx="181925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2250" extrusionOk="0">
                    <a:moveTo>
                      <a:pt x="5891" y="1"/>
                    </a:moveTo>
                    <a:cubicBezTo>
                      <a:pt x="5860" y="1"/>
                      <a:pt x="4783" y="64"/>
                      <a:pt x="3548" y="349"/>
                    </a:cubicBezTo>
                    <a:cubicBezTo>
                      <a:pt x="1838" y="729"/>
                      <a:pt x="666" y="1331"/>
                      <a:pt x="33" y="2091"/>
                    </a:cubicBezTo>
                    <a:cubicBezTo>
                      <a:pt x="1" y="2123"/>
                      <a:pt x="1" y="2186"/>
                      <a:pt x="33" y="2218"/>
                    </a:cubicBezTo>
                    <a:cubicBezTo>
                      <a:pt x="64" y="2249"/>
                      <a:pt x="64" y="2249"/>
                      <a:pt x="96" y="2249"/>
                    </a:cubicBezTo>
                    <a:cubicBezTo>
                      <a:pt x="128" y="2249"/>
                      <a:pt x="128" y="2249"/>
                      <a:pt x="159" y="2218"/>
                    </a:cubicBezTo>
                    <a:cubicBezTo>
                      <a:pt x="1616" y="444"/>
                      <a:pt x="5860" y="191"/>
                      <a:pt x="5891" y="191"/>
                    </a:cubicBezTo>
                    <a:cubicBezTo>
                      <a:pt x="5923" y="191"/>
                      <a:pt x="5955" y="127"/>
                      <a:pt x="5955" y="96"/>
                    </a:cubicBezTo>
                    <a:cubicBezTo>
                      <a:pt x="5955" y="64"/>
                      <a:pt x="5923" y="1"/>
                      <a:pt x="589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86" name="Google Shape;2707;p30">
                <a:extLst>
                  <a:ext uri="{FF2B5EF4-FFF2-40B4-BE49-F238E27FC236}">
                    <a16:creationId xmlns:a16="http://schemas.microsoft.com/office/drawing/2014/main" id="{93341C20-A5AC-46C4-51B9-940CB36B3EB2}"/>
                  </a:ext>
                </a:extLst>
              </p:cNvPr>
              <p:cNvSpPr/>
              <p:nvPr/>
            </p:nvSpPr>
            <p:spPr>
              <a:xfrm>
                <a:off x="5895761" y="2543355"/>
                <a:ext cx="181925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2250" extrusionOk="0">
                    <a:moveTo>
                      <a:pt x="5891" y="1"/>
                    </a:moveTo>
                    <a:cubicBezTo>
                      <a:pt x="5860" y="1"/>
                      <a:pt x="4783" y="64"/>
                      <a:pt x="3548" y="349"/>
                    </a:cubicBezTo>
                    <a:cubicBezTo>
                      <a:pt x="1838" y="729"/>
                      <a:pt x="666" y="1299"/>
                      <a:pt x="33" y="2091"/>
                    </a:cubicBezTo>
                    <a:cubicBezTo>
                      <a:pt x="1" y="2122"/>
                      <a:pt x="1" y="2186"/>
                      <a:pt x="33" y="2217"/>
                    </a:cubicBezTo>
                    <a:cubicBezTo>
                      <a:pt x="64" y="2217"/>
                      <a:pt x="64" y="2249"/>
                      <a:pt x="96" y="2249"/>
                    </a:cubicBezTo>
                    <a:cubicBezTo>
                      <a:pt x="128" y="2249"/>
                      <a:pt x="128" y="2217"/>
                      <a:pt x="159" y="2217"/>
                    </a:cubicBezTo>
                    <a:cubicBezTo>
                      <a:pt x="1616" y="412"/>
                      <a:pt x="5860" y="159"/>
                      <a:pt x="5891" y="159"/>
                    </a:cubicBezTo>
                    <a:cubicBezTo>
                      <a:pt x="5923" y="159"/>
                      <a:pt x="5955" y="127"/>
                      <a:pt x="5955" y="96"/>
                    </a:cubicBezTo>
                    <a:cubicBezTo>
                      <a:pt x="5955" y="32"/>
                      <a:pt x="5923" y="1"/>
                      <a:pt x="589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87" name="Google Shape;2708;p30">
                <a:extLst>
                  <a:ext uri="{FF2B5EF4-FFF2-40B4-BE49-F238E27FC236}">
                    <a16:creationId xmlns:a16="http://schemas.microsoft.com/office/drawing/2014/main" id="{0717DD02-9818-AE4C-CA24-466772680C2E}"/>
                  </a:ext>
                </a:extLst>
              </p:cNvPr>
              <p:cNvSpPr/>
              <p:nvPr/>
            </p:nvSpPr>
            <p:spPr>
              <a:xfrm>
                <a:off x="5891912" y="2583987"/>
                <a:ext cx="182872" cy="6776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18" extrusionOk="0">
                    <a:moveTo>
                      <a:pt x="5891" y="1"/>
                    </a:moveTo>
                    <a:cubicBezTo>
                      <a:pt x="5891" y="1"/>
                      <a:pt x="4782" y="64"/>
                      <a:pt x="3547" y="349"/>
                    </a:cubicBezTo>
                    <a:cubicBezTo>
                      <a:pt x="1869" y="729"/>
                      <a:pt x="665" y="1299"/>
                      <a:pt x="32" y="2091"/>
                    </a:cubicBezTo>
                    <a:cubicBezTo>
                      <a:pt x="0" y="2123"/>
                      <a:pt x="0" y="2186"/>
                      <a:pt x="32" y="2218"/>
                    </a:cubicBezTo>
                    <a:lnTo>
                      <a:pt x="95" y="2218"/>
                    </a:lnTo>
                    <a:cubicBezTo>
                      <a:pt x="127" y="2218"/>
                      <a:pt x="159" y="2218"/>
                      <a:pt x="159" y="2186"/>
                    </a:cubicBezTo>
                    <a:cubicBezTo>
                      <a:pt x="1647" y="412"/>
                      <a:pt x="5859" y="159"/>
                      <a:pt x="5891" y="159"/>
                    </a:cubicBezTo>
                    <a:cubicBezTo>
                      <a:pt x="5954" y="159"/>
                      <a:pt x="5986" y="127"/>
                      <a:pt x="5986" y="64"/>
                    </a:cubicBezTo>
                    <a:cubicBezTo>
                      <a:pt x="5986" y="32"/>
                      <a:pt x="5922" y="1"/>
                      <a:pt x="589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88" name="Google Shape;2709;p30">
                <a:extLst>
                  <a:ext uri="{FF2B5EF4-FFF2-40B4-BE49-F238E27FC236}">
                    <a16:creationId xmlns:a16="http://schemas.microsoft.com/office/drawing/2014/main" id="{4943E519-21A3-8CAA-EBEC-E01502675ACA}"/>
                  </a:ext>
                </a:extLst>
              </p:cNvPr>
              <p:cNvSpPr/>
              <p:nvPr/>
            </p:nvSpPr>
            <p:spPr>
              <a:xfrm>
                <a:off x="5892859" y="2636227"/>
                <a:ext cx="182903" cy="67760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2218" extrusionOk="0">
                    <a:moveTo>
                      <a:pt x="5891" y="1"/>
                    </a:moveTo>
                    <a:cubicBezTo>
                      <a:pt x="5860" y="1"/>
                      <a:pt x="4783" y="32"/>
                      <a:pt x="3548" y="317"/>
                    </a:cubicBezTo>
                    <a:cubicBezTo>
                      <a:pt x="1838" y="729"/>
                      <a:pt x="666" y="1299"/>
                      <a:pt x="33" y="2091"/>
                    </a:cubicBezTo>
                    <a:cubicBezTo>
                      <a:pt x="1" y="2123"/>
                      <a:pt x="1" y="2154"/>
                      <a:pt x="33" y="2186"/>
                    </a:cubicBezTo>
                    <a:cubicBezTo>
                      <a:pt x="64" y="2218"/>
                      <a:pt x="64" y="2218"/>
                      <a:pt x="96" y="2218"/>
                    </a:cubicBezTo>
                    <a:cubicBezTo>
                      <a:pt x="128" y="2218"/>
                      <a:pt x="159" y="2218"/>
                      <a:pt x="159" y="2186"/>
                    </a:cubicBezTo>
                    <a:cubicBezTo>
                      <a:pt x="1648" y="413"/>
                      <a:pt x="5860" y="159"/>
                      <a:pt x="5891" y="159"/>
                    </a:cubicBezTo>
                    <a:cubicBezTo>
                      <a:pt x="5955" y="159"/>
                      <a:pt x="5986" y="127"/>
                      <a:pt x="5986" y="64"/>
                    </a:cubicBezTo>
                    <a:cubicBezTo>
                      <a:pt x="5986" y="32"/>
                      <a:pt x="5923" y="1"/>
                      <a:pt x="589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89" name="Google Shape;2710;p30">
                <a:extLst>
                  <a:ext uri="{FF2B5EF4-FFF2-40B4-BE49-F238E27FC236}">
                    <a16:creationId xmlns:a16="http://schemas.microsoft.com/office/drawing/2014/main" id="{A3A6096D-823C-09C3-9709-BD9778D82964}"/>
                  </a:ext>
                </a:extLst>
              </p:cNvPr>
              <p:cNvSpPr/>
              <p:nvPr/>
            </p:nvSpPr>
            <p:spPr>
              <a:xfrm>
                <a:off x="5892859" y="2679761"/>
                <a:ext cx="182903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2250" extrusionOk="0">
                    <a:moveTo>
                      <a:pt x="5891" y="1"/>
                    </a:moveTo>
                    <a:cubicBezTo>
                      <a:pt x="5860" y="1"/>
                      <a:pt x="4783" y="64"/>
                      <a:pt x="3548" y="349"/>
                    </a:cubicBezTo>
                    <a:cubicBezTo>
                      <a:pt x="1838" y="729"/>
                      <a:pt x="666" y="1299"/>
                      <a:pt x="33" y="2091"/>
                    </a:cubicBezTo>
                    <a:cubicBezTo>
                      <a:pt x="1" y="2123"/>
                      <a:pt x="1" y="2186"/>
                      <a:pt x="33" y="2218"/>
                    </a:cubicBezTo>
                    <a:cubicBezTo>
                      <a:pt x="64" y="2218"/>
                      <a:pt x="64" y="2249"/>
                      <a:pt x="96" y="2249"/>
                    </a:cubicBezTo>
                    <a:cubicBezTo>
                      <a:pt x="128" y="2249"/>
                      <a:pt x="159" y="2218"/>
                      <a:pt x="159" y="2218"/>
                    </a:cubicBezTo>
                    <a:cubicBezTo>
                      <a:pt x="1648" y="413"/>
                      <a:pt x="5860" y="159"/>
                      <a:pt x="5891" y="159"/>
                    </a:cubicBezTo>
                    <a:cubicBezTo>
                      <a:pt x="5955" y="159"/>
                      <a:pt x="5986" y="128"/>
                      <a:pt x="5986" y="96"/>
                    </a:cubicBezTo>
                    <a:cubicBezTo>
                      <a:pt x="5986" y="33"/>
                      <a:pt x="5923" y="1"/>
                      <a:pt x="589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390" name="Google Shape;2711;p30">
                <a:extLst>
                  <a:ext uri="{FF2B5EF4-FFF2-40B4-BE49-F238E27FC236}">
                    <a16:creationId xmlns:a16="http://schemas.microsoft.com/office/drawing/2014/main" id="{DB3F9A70-A1CA-1BEA-6256-2911B3E0B18B}"/>
                  </a:ext>
                </a:extLst>
              </p:cNvPr>
              <p:cNvSpPr/>
              <p:nvPr/>
            </p:nvSpPr>
            <p:spPr>
              <a:xfrm>
                <a:off x="5869641" y="2441013"/>
                <a:ext cx="260286" cy="43518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14245" extrusionOk="0">
                    <a:moveTo>
                      <a:pt x="6804" y="1"/>
                    </a:moveTo>
                    <a:cubicBezTo>
                      <a:pt x="6518" y="1"/>
                      <a:pt x="6176" y="15"/>
                      <a:pt x="5796" y="57"/>
                    </a:cubicBezTo>
                    <a:cubicBezTo>
                      <a:pt x="5828" y="120"/>
                      <a:pt x="5828" y="184"/>
                      <a:pt x="5860" y="279"/>
                    </a:cubicBezTo>
                    <a:cubicBezTo>
                      <a:pt x="5923" y="532"/>
                      <a:pt x="5955" y="754"/>
                      <a:pt x="5986" y="1007"/>
                    </a:cubicBezTo>
                    <a:cubicBezTo>
                      <a:pt x="6018" y="1324"/>
                      <a:pt x="6018" y="1640"/>
                      <a:pt x="5986" y="1957"/>
                    </a:cubicBezTo>
                    <a:cubicBezTo>
                      <a:pt x="5986" y="2020"/>
                      <a:pt x="5986" y="2084"/>
                      <a:pt x="5986" y="2147"/>
                    </a:cubicBezTo>
                    <a:cubicBezTo>
                      <a:pt x="5955" y="2591"/>
                      <a:pt x="5891" y="3002"/>
                      <a:pt x="5796" y="3446"/>
                    </a:cubicBezTo>
                    <a:cubicBezTo>
                      <a:pt x="5796" y="3509"/>
                      <a:pt x="5765" y="3572"/>
                      <a:pt x="5765" y="3604"/>
                    </a:cubicBezTo>
                    <a:cubicBezTo>
                      <a:pt x="5638" y="4016"/>
                      <a:pt x="5511" y="4427"/>
                      <a:pt x="5353" y="4807"/>
                    </a:cubicBezTo>
                    <a:cubicBezTo>
                      <a:pt x="5321" y="4871"/>
                      <a:pt x="5290" y="4934"/>
                      <a:pt x="5290" y="4997"/>
                    </a:cubicBezTo>
                    <a:cubicBezTo>
                      <a:pt x="5163" y="5219"/>
                      <a:pt x="5068" y="5441"/>
                      <a:pt x="4941" y="5662"/>
                    </a:cubicBezTo>
                    <a:cubicBezTo>
                      <a:pt x="4751" y="6011"/>
                      <a:pt x="4561" y="6359"/>
                      <a:pt x="4340" y="6707"/>
                    </a:cubicBezTo>
                    <a:cubicBezTo>
                      <a:pt x="4308" y="6771"/>
                      <a:pt x="4245" y="6834"/>
                      <a:pt x="4213" y="6929"/>
                    </a:cubicBezTo>
                    <a:cubicBezTo>
                      <a:pt x="3833" y="7468"/>
                      <a:pt x="3453" y="7974"/>
                      <a:pt x="3041" y="8513"/>
                    </a:cubicBezTo>
                    <a:cubicBezTo>
                      <a:pt x="2978" y="8608"/>
                      <a:pt x="2914" y="8671"/>
                      <a:pt x="2851" y="8766"/>
                    </a:cubicBezTo>
                    <a:cubicBezTo>
                      <a:pt x="2249" y="9526"/>
                      <a:pt x="1616" y="10286"/>
                      <a:pt x="1046" y="11078"/>
                    </a:cubicBezTo>
                    <a:cubicBezTo>
                      <a:pt x="761" y="11489"/>
                      <a:pt x="476" y="11901"/>
                      <a:pt x="286" y="12345"/>
                    </a:cubicBezTo>
                    <a:cubicBezTo>
                      <a:pt x="223" y="12471"/>
                      <a:pt x="191" y="12598"/>
                      <a:pt x="128" y="12725"/>
                    </a:cubicBezTo>
                    <a:cubicBezTo>
                      <a:pt x="128" y="12725"/>
                      <a:pt x="128" y="12756"/>
                      <a:pt x="128" y="12756"/>
                    </a:cubicBezTo>
                    <a:cubicBezTo>
                      <a:pt x="96" y="12851"/>
                      <a:pt x="64" y="12978"/>
                      <a:pt x="33" y="13105"/>
                    </a:cubicBezTo>
                    <a:cubicBezTo>
                      <a:pt x="33" y="13263"/>
                      <a:pt x="1" y="13421"/>
                      <a:pt x="1" y="13580"/>
                    </a:cubicBezTo>
                    <a:cubicBezTo>
                      <a:pt x="1" y="13801"/>
                      <a:pt x="33" y="13991"/>
                      <a:pt x="96" y="14181"/>
                    </a:cubicBezTo>
                    <a:cubicBezTo>
                      <a:pt x="96" y="14181"/>
                      <a:pt x="96" y="14181"/>
                      <a:pt x="96" y="14213"/>
                    </a:cubicBezTo>
                    <a:lnTo>
                      <a:pt x="128" y="14213"/>
                    </a:lnTo>
                    <a:lnTo>
                      <a:pt x="128" y="14245"/>
                    </a:lnTo>
                    <a:cubicBezTo>
                      <a:pt x="128" y="14245"/>
                      <a:pt x="128" y="14245"/>
                      <a:pt x="159" y="14213"/>
                    </a:cubicBezTo>
                    <a:cubicBezTo>
                      <a:pt x="276" y="14125"/>
                      <a:pt x="3158" y="12113"/>
                      <a:pt x="7450" y="12113"/>
                    </a:cubicBezTo>
                    <a:cubicBezTo>
                      <a:pt x="7798" y="12113"/>
                      <a:pt x="8155" y="12126"/>
                      <a:pt x="8520" y="12155"/>
                    </a:cubicBezTo>
                    <a:lnTo>
                      <a:pt x="8456" y="944"/>
                    </a:lnTo>
                    <a:cubicBezTo>
                      <a:pt x="8456" y="944"/>
                      <a:pt x="8171" y="880"/>
                      <a:pt x="7728" y="880"/>
                    </a:cubicBezTo>
                    <a:lnTo>
                      <a:pt x="7728" y="57"/>
                    </a:lnTo>
                    <a:cubicBezTo>
                      <a:pt x="7728" y="57"/>
                      <a:pt x="7376" y="1"/>
                      <a:pt x="6804" y="1"/>
                    </a:cubicBezTo>
                    <a:close/>
                  </a:path>
                </a:pathLst>
              </a:custGeom>
              <a:solidFill>
                <a:srgbClr val="CECECE">
                  <a:alpha val="28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452" name="群組 451">
            <a:extLst>
              <a:ext uri="{FF2B5EF4-FFF2-40B4-BE49-F238E27FC236}">
                <a16:creationId xmlns:a16="http://schemas.microsoft.com/office/drawing/2014/main" id="{9FC884C1-160A-A945-B504-27808C4699D0}"/>
              </a:ext>
            </a:extLst>
          </p:cNvPr>
          <p:cNvGrpSpPr/>
          <p:nvPr/>
        </p:nvGrpSpPr>
        <p:grpSpPr>
          <a:xfrm>
            <a:off x="1730178" y="2913254"/>
            <a:ext cx="1258752" cy="2314254"/>
            <a:chOff x="1511103" y="2030604"/>
            <a:chExt cx="1258752" cy="23142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2" name="Google Shape;2593;p30">
              <a:extLst>
                <a:ext uri="{FF2B5EF4-FFF2-40B4-BE49-F238E27FC236}">
                  <a16:creationId xmlns:a16="http://schemas.microsoft.com/office/drawing/2014/main" id="{1E9EFF64-165F-1034-C119-5C4F36946FF9}"/>
                </a:ext>
              </a:extLst>
            </p:cNvPr>
            <p:cNvSpPr/>
            <p:nvPr/>
          </p:nvSpPr>
          <p:spPr>
            <a:xfrm>
              <a:off x="2041298" y="3513745"/>
              <a:ext cx="200286" cy="200286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273" name="Google Shape;2594;p30">
              <a:extLst>
                <a:ext uri="{FF2B5EF4-FFF2-40B4-BE49-F238E27FC236}">
                  <a16:creationId xmlns:a16="http://schemas.microsoft.com/office/drawing/2014/main" id="{0410C5BF-5751-5363-8615-871E1360FA0B}"/>
                </a:ext>
              </a:extLst>
            </p:cNvPr>
            <p:cNvSpPr/>
            <p:nvPr/>
          </p:nvSpPr>
          <p:spPr>
            <a:xfrm>
              <a:off x="2051929" y="3534550"/>
              <a:ext cx="179023" cy="159257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274" name="Google Shape;2595;p30">
              <a:extLst>
                <a:ext uri="{FF2B5EF4-FFF2-40B4-BE49-F238E27FC236}">
                  <a16:creationId xmlns:a16="http://schemas.microsoft.com/office/drawing/2014/main" id="{D65124BE-8E0F-5419-4F1B-84DA76965939}"/>
                </a:ext>
              </a:extLst>
            </p:cNvPr>
            <p:cNvSpPr/>
            <p:nvPr/>
          </p:nvSpPr>
          <p:spPr>
            <a:xfrm>
              <a:off x="2056787" y="3563083"/>
              <a:ext cx="162557" cy="130693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275" name="Google Shape;2596;p30">
              <a:extLst>
                <a:ext uri="{FF2B5EF4-FFF2-40B4-BE49-F238E27FC236}">
                  <a16:creationId xmlns:a16="http://schemas.microsoft.com/office/drawing/2014/main" id="{EEC0D9B5-FB58-586D-7640-1949730567D1}"/>
                </a:ext>
              </a:extLst>
            </p:cNvPr>
            <p:cNvSpPr/>
            <p:nvPr/>
          </p:nvSpPr>
          <p:spPr>
            <a:xfrm>
              <a:off x="1511103" y="2030604"/>
              <a:ext cx="1258752" cy="144642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276" name="Google Shape;2597;p30">
              <a:extLst>
                <a:ext uri="{FF2B5EF4-FFF2-40B4-BE49-F238E27FC236}">
                  <a16:creationId xmlns:a16="http://schemas.microsoft.com/office/drawing/2014/main" id="{911B7CC5-74C9-1AE5-31EB-964E08B2861E}"/>
                </a:ext>
              </a:extLst>
            </p:cNvPr>
            <p:cNvSpPr/>
            <p:nvPr/>
          </p:nvSpPr>
          <p:spPr>
            <a:xfrm>
              <a:off x="1638832" y="2158303"/>
              <a:ext cx="1003293" cy="1003323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283" name="Google Shape;2604;p30">
              <a:extLst>
                <a:ext uri="{FF2B5EF4-FFF2-40B4-BE49-F238E27FC236}">
                  <a16:creationId xmlns:a16="http://schemas.microsoft.com/office/drawing/2014/main" id="{B5DF8532-6683-545F-E8A3-AD1DA04E75B3}"/>
                </a:ext>
              </a:extLst>
            </p:cNvPr>
            <p:cNvSpPr/>
            <p:nvPr/>
          </p:nvSpPr>
          <p:spPr>
            <a:xfrm>
              <a:off x="2097418" y="3799143"/>
              <a:ext cx="70632" cy="71640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284" name="Google Shape;2605;p30">
              <a:extLst>
                <a:ext uri="{FF2B5EF4-FFF2-40B4-BE49-F238E27FC236}">
                  <a16:creationId xmlns:a16="http://schemas.microsoft.com/office/drawing/2014/main" id="{53D9D721-DEE5-3A84-0DCA-4F9D5D0A89AD}"/>
                </a:ext>
              </a:extLst>
            </p:cNvPr>
            <p:cNvSpPr/>
            <p:nvPr/>
          </p:nvSpPr>
          <p:spPr>
            <a:xfrm>
              <a:off x="2097418" y="3957820"/>
              <a:ext cx="70632" cy="70662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285" name="Google Shape;2606;p30">
              <a:extLst>
                <a:ext uri="{FF2B5EF4-FFF2-40B4-BE49-F238E27FC236}">
                  <a16:creationId xmlns:a16="http://schemas.microsoft.com/office/drawing/2014/main" id="{E7A5E8A3-A336-A38A-ECD3-64BB3AF45174}"/>
                </a:ext>
              </a:extLst>
            </p:cNvPr>
            <p:cNvSpPr/>
            <p:nvPr/>
          </p:nvSpPr>
          <p:spPr>
            <a:xfrm>
              <a:off x="2097418" y="4115519"/>
              <a:ext cx="70632" cy="71640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286" name="Google Shape;2607;p30">
              <a:extLst>
                <a:ext uri="{FF2B5EF4-FFF2-40B4-BE49-F238E27FC236}">
                  <a16:creationId xmlns:a16="http://schemas.microsoft.com/office/drawing/2014/main" id="{CEADEE85-BAE9-8BE5-E41E-31835CD8F3ED}"/>
                </a:ext>
              </a:extLst>
            </p:cNvPr>
            <p:cNvSpPr/>
            <p:nvPr/>
          </p:nvSpPr>
          <p:spPr>
            <a:xfrm>
              <a:off x="2097418" y="4274196"/>
              <a:ext cx="70632" cy="70662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07" name="群組 406">
              <a:extLst>
                <a:ext uri="{FF2B5EF4-FFF2-40B4-BE49-F238E27FC236}">
                  <a16:creationId xmlns:a16="http://schemas.microsoft.com/office/drawing/2014/main" id="{F0D6E0A0-F98F-3AD2-4D18-67972F161A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81019" y="2391761"/>
              <a:ext cx="718918" cy="576000"/>
              <a:chOff x="2911543" y="3017281"/>
              <a:chExt cx="513536" cy="411446"/>
            </a:xfrm>
          </p:grpSpPr>
          <p:sp>
            <p:nvSpPr>
              <p:cNvPr id="405" name="Google Shape;4607;p40">
                <a:extLst>
                  <a:ext uri="{FF2B5EF4-FFF2-40B4-BE49-F238E27FC236}">
                    <a16:creationId xmlns:a16="http://schemas.microsoft.com/office/drawing/2014/main" id="{C4AB04E0-FE1C-3C72-F688-61588F7FB692}"/>
                  </a:ext>
                </a:extLst>
              </p:cNvPr>
              <p:cNvSpPr/>
              <p:nvPr/>
            </p:nvSpPr>
            <p:spPr>
              <a:xfrm>
                <a:off x="2911543" y="3017281"/>
                <a:ext cx="513536" cy="316515"/>
              </a:xfrm>
              <a:custGeom>
                <a:avLst/>
                <a:gdLst/>
                <a:ahLst/>
                <a:cxnLst/>
                <a:rect l="l" t="t" r="r" b="b"/>
                <a:pathLst>
                  <a:path w="15931" h="9819" extrusionOk="0">
                    <a:moveTo>
                      <a:pt x="10863" y="1"/>
                    </a:moveTo>
                    <a:cubicBezTo>
                      <a:pt x="9913" y="1"/>
                      <a:pt x="9090" y="413"/>
                      <a:pt x="8488" y="1046"/>
                    </a:cubicBezTo>
                    <a:cubicBezTo>
                      <a:pt x="8045" y="666"/>
                      <a:pt x="7443" y="413"/>
                      <a:pt x="6778" y="413"/>
                    </a:cubicBezTo>
                    <a:cubicBezTo>
                      <a:pt x="5480" y="413"/>
                      <a:pt x="4435" y="1363"/>
                      <a:pt x="4245" y="2629"/>
                    </a:cubicBezTo>
                    <a:cubicBezTo>
                      <a:pt x="4086" y="2566"/>
                      <a:pt x="3896" y="2534"/>
                      <a:pt x="3675" y="2534"/>
                    </a:cubicBezTo>
                    <a:cubicBezTo>
                      <a:pt x="2598" y="2534"/>
                      <a:pt x="1679" y="3389"/>
                      <a:pt x="1616" y="4498"/>
                    </a:cubicBezTo>
                    <a:cubicBezTo>
                      <a:pt x="666" y="4910"/>
                      <a:pt x="1" y="5891"/>
                      <a:pt x="1" y="7031"/>
                    </a:cubicBezTo>
                    <a:cubicBezTo>
                      <a:pt x="1" y="8551"/>
                      <a:pt x="1236" y="9818"/>
                      <a:pt x="2788" y="9818"/>
                    </a:cubicBezTo>
                    <a:lnTo>
                      <a:pt x="5100" y="9818"/>
                    </a:lnTo>
                    <a:lnTo>
                      <a:pt x="3231" y="7570"/>
                    </a:lnTo>
                    <a:lnTo>
                      <a:pt x="5670" y="7570"/>
                    </a:lnTo>
                    <a:lnTo>
                      <a:pt x="5670" y="3959"/>
                    </a:lnTo>
                    <a:lnTo>
                      <a:pt x="10388" y="3959"/>
                    </a:lnTo>
                    <a:lnTo>
                      <a:pt x="10388" y="7570"/>
                    </a:lnTo>
                    <a:lnTo>
                      <a:pt x="12827" y="7570"/>
                    </a:lnTo>
                    <a:lnTo>
                      <a:pt x="10958" y="9818"/>
                    </a:lnTo>
                    <a:lnTo>
                      <a:pt x="13144" y="9818"/>
                    </a:lnTo>
                    <a:cubicBezTo>
                      <a:pt x="14664" y="9818"/>
                      <a:pt x="15930" y="8551"/>
                      <a:pt x="15930" y="7031"/>
                    </a:cubicBezTo>
                    <a:cubicBezTo>
                      <a:pt x="15930" y="5733"/>
                      <a:pt x="15044" y="4656"/>
                      <a:pt x="13904" y="4339"/>
                    </a:cubicBezTo>
                    <a:cubicBezTo>
                      <a:pt x="14030" y="3991"/>
                      <a:pt x="14094" y="3611"/>
                      <a:pt x="14094" y="3231"/>
                    </a:cubicBezTo>
                    <a:cubicBezTo>
                      <a:pt x="14094" y="1458"/>
                      <a:pt x="12637" y="1"/>
                      <a:pt x="10863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222831">
                    <a:alpha val="90000"/>
                  </a:srgb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06" name="Google Shape;4608;p40">
                <a:extLst>
                  <a:ext uri="{FF2B5EF4-FFF2-40B4-BE49-F238E27FC236}">
                    <a16:creationId xmlns:a16="http://schemas.microsoft.com/office/drawing/2014/main" id="{A46CA0FB-F5CA-BC48-B9D6-9790DD6F8B8D}"/>
                  </a:ext>
                </a:extLst>
              </p:cNvPr>
              <p:cNvSpPr/>
              <p:nvPr/>
            </p:nvSpPr>
            <p:spPr>
              <a:xfrm>
                <a:off x="3040194" y="3156116"/>
                <a:ext cx="260330" cy="272611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8457" extrusionOk="0">
                    <a:moveTo>
                      <a:pt x="2059" y="1"/>
                    </a:moveTo>
                    <a:lnTo>
                      <a:pt x="2059" y="3611"/>
                    </a:lnTo>
                    <a:lnTo>
                      <a:pt x="0" y="3611"/>
                    </a:lnTo>
                    <a:lnTo>
                      <a:pt x="4054" y="8456"/>
                    </a:lnTo>
                    <a:lnTo>
                      <a:pt x="8076" y="3611"/>
                    </a:lnTo>
                    <a:lnTo>
                      <a:pt x="6049" y="3611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465" name="群組 464">
            <a:extLst>
              <a:ext uri="{FF2B5EF4-FFF2-40B4-BE49-F238E27FC236}">
                <a16:creationId xmlns:a16="http://schemas.microsoft.com/office/drawing/2014/main" id="{7ED11F51-7B54-CE81-A1C6-9C1937E516FC}"/>
              </a:ext>
            </a:extLst>
          </p:cNvPr>
          <p:cNvGrpSpPr/>
          <p:nvPr/>
        </p:nvGrpSpPr>
        <p:grpSpPr>
          <a:xfrm>
            <a:off x="7298070" y="2913254"/>
            <a:ext cx="1258752" cy="2314254"/>
            <a:chOff x="7107570" y="2887854"/>
            <a:chExt cx="1258752" cy="23142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1" name="Google Shape;2598;p30">
              <a:extLst>
                <a:ext uri="{FF2B5EF4-FFF2-40B4-BE49-F238E27FC236}">
                  <a16:creationId xmlns:a16="http://schemas.microsoft.com/office/drawing/2014/main" id="{1C19698C-B82A-A7FC-A63F-39CC745DAA44}"/>
                </a:ext>
              </a:extLst>
            </p:cNvPr>
            <p:cNvSpPr/>
            <p:nvPr/>
          </p:nvSpPr>
          <p:spPr>
            <a:xfrm>
              <a:off x="7107570" y="2887854"/>
              <a:ext cx="1258752" cy="144642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422" name="Google Shape;2599;p30">
              <a:extLst>
                <a:ext uri="{FF2B5EF4-FFF2-40B4-BE49-F238E27FC236}">
                  <a16:creationId xmlns:a16="http://schemas.microsoft.com/office/drawing/2014/main" id="{442A3ECB-E733-DAD3-B6D8-4325E1C18D7F}"/>
                </a:ext>
              </a:extLst>
            </p:cNvPr>
            <p:cNvSpPr/>
            <p:nvPr/>
          </p:nvSpPr>
          <p:spPr>
            <a:xfrm>
              <a:off x="7235269" y="3015553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423" name="Google Shape;2641;p30">
              <a:extLst>
                <a:ext uri="{FF2B5EF4-FFF2-40B4-BE49-F238E27FC236}">
                  <a16:creationId xmlns:a16="http://schemas.microsoft.com/office/drawing/2014/main" id="{F56680E1-133B-D052-1975-E1FA4C184C82}"/>
                </a:ext>
              </a:extLst>
            </p:cNvPr>
            <p:cNvSpPr/>
            <p:nvPr/>
          </p:nvSpPr>
          <p:spPr>
            <a:xfrm>
              <a:off x="7629059" y="4362288"/>
              <a:ext cx="215775" cy="2157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424" name="Google Shape;2642;p30">
              <a:extLst>
                <a:ext uri="{FF2B5EF4-FFF2-40B4-BE49-F238E27FC236}">
                  <a16:creationId xmlns:a16="http://schemas.microsoft.com/office/drawing/2014/main" id="{3055697C-873D-21F3-49BE-959C64AFAB5F}"/>
                </a:ext>
              </a:extLst>
            </p:cNvPr>
            <p:cNvSpPr/>
            <p:nvPr/>
          </p:nvSpPr>
          <p:spPr>
            <a:xfrm>
              <a:off x="7651299" y="4383582"/>
              <a:ext cx="171294" cy="172241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425" name="Google Shape;2643;p30">
              <a:extLst>
                <a:ext uri="{FF2B5EF4-FFF2-40B4-BE49-F238E27FC236}">
                  <a16:creationId xmlns:a16="http://schemas.microsoft.com/office/drawing/2014/main" id="{649D3554-D069-AC06-ED61-08BC2B4712B8}"/>
                </a:ext>
              </a:extLst>
            </p:cNvPr>
            <p:cNvSpPr/>
            <p:nvPr/>
          </p:nvSpPr>
          <p:spPr>
            <a:xfrm>
              <a:off x="7645495" y="4415507"/>
              <a:ext cx="175143" cy="140561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426" name="Google Shape;2644;p30">
              <a:extLst>
                <a:ext uri="{FF2B5EF4-FFF2-40B4-BE49-F238E27FC236}">
                  <a16:creationId xmlns:a16="http://schemas.microsoft.com/office/drawing/2014/main" id="{DCD4FCC7-7441-B4A7-2897-3B0DE965A84D}"/>
                </a:ext>
              </a:extLst>
            </p:cNvPr>
            <p:cNvSpPr/>
            <p:nvPr/>
          </p:nvSpPr>
          <p:spPr>
            <a:xfrm>
              <a:off x="7698713" y="4656393"/>
              <a:ext cx="71609" cy="71640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427" name="Google Shape;2645;p30">
              <a:extLst>
                <a:ext uri="{FF2B5EF4-FFF2-40B4-BE49-F238E27FC236}">
                  <a16:creationId xmlns:a16="http://schemas.microsoft.com/office/drawing/2014/main" id="{D0D78657-CD00-4690-BFBD-6F1C6F96F20D}"/>
                </a:ext>
              </a:extLst>
            </p:cNvPr>
            <p:cNvSpPr/>
            <p:nvPr/>
          </p:nvSpPr>
          <p:spPr>
            <a:xfrm>
              <a:off x="7698713" y="4815070"/>
              <a:ext cx="71609" cy="70662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428" name="Google Shape;2646;p30">
              <a:extLst>
                <a:ext uri="{FF2B5EF4-FFF2-40B4-BE49-F238E27FC236}">
                  <a16:creationId xmlns:a16="http://schemas.microsoft.com/office/drawing/2014/main" id="{C9A1F01D-2776-006D-872E-7E992ABC7DD3}"/>
                </a:ext>
              </a:extLst>
            </p:cNvPr>
            <p:cNvSpPr/>
            <p:nvPr/>
          </p:nvSpPr>
          <p:spPr>
            <a:xfrm>
              <a:off x="7698713" y="4972769"/>
              <a:ext cx="71609" cy="71640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429" name="Google Shape;2647;p30">
              <a:extLst>
                <a:ext uri="{FF2B5EF4-FFF2-40B4-BE49-F238E27FC236}">
                  <a16:creationId xmlns:a16="http://schemas.microsoft.com/office/drawing/2014/main" id="{7446F78F-2ACD-4F0F-D723-7AE7EA44296C}"/>
                </a:ext>
              </a:extLst>
            </p:cNvPr>
            <p:cNvSpPr/>
            <p:nvPr/>
          </p:nvSpPr>
          <p:spPr>
            <a:xfrm>
              <a:off x="7698713" y="5131446"/>
              <a:ext cx="71609" cy="70662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49" name="群組 448">
              <a:extLst>
                <a:ext uri="{FF2B5EF4-FFF2-40B4-BE49-F238E27FC236}">
                  <a16:creationId xmlns:a16="http://schemas.microsoft.com/office/drawing/2014/main" id="{A8FA7046-C60B-7F1B-EABF-7017BFE315B3}"/>
                </a:ext>
              </a:extLst>
            </p:cNvPr>
            <p:cNvGrpSpPr/>
            <p:nvPr/>
          </p:nvGrpSpPr>
          <p:grpSpPr>
            <a:xfrm>
              <a:off x="7408582" y="3263900"/>
              <a:ext cx="648968" cy="522966"/>
              <a:chOff x="6139964" y="2413401"/>
              <a:chExt cx="687926" cy="554360"/>
            </a:xfrm>
          </p:grpSpPr>
          <p:sp>
            <p:nvSpPr>
              <p:cNvPr id="448" name="矩形 447">
                <a:extLst>
                  <a:ext uri="{FF2B5EF4-FFF2-40B4-BE49-F238E27FC236}">
                    <a16:creationId xmlns:a16="http://schemas.microsoft.com/office/drawing/2014/main" id="{FE9F1257-EF20-8004-0AA2-BDD87BC363FA}"/>
                  </a:ext>
                </a:extLst>
              </p:cNvPr>
              <p:cNvSpPr/>
              <p:nvPr/>
            </p:nvSpPr>
            <p:spPr>
              <a:xfrm>
                <a:off x="6165850" y="2441013"/>
                <a:ext cx="635000" cy="376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12" name="Google Shape;1526;p18">
                <a:extLst>
                  <a:ext uri="{FF2B5EF4-FFF2-40B4-BE49-F238E27FC236}">
                    <a16:creationId xmlns:a16="http://schemas.microsoft.com/office/drawing/2014/main" id="{9376AF25-B252-9949-A673-D640CED34D80}"/>
                  </a:ext>
                </a:extLst>
              </p:cNvPr>
              <p:cNvSpPr/>
              <p:nvPr/>
            </p:nvSpPr>
            <p:spPr>
              <a:xfrm>
                <a:off x="6139964" y="2413401"/>
                <a:ext cx="687926" cy="478330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13" name="Google Shape;1527;p18">
                <a:extLst>
                  <a:ext uri="{FF2B5EF4-FFF2-40B4-BE49-F238E27FC236}">
                    <a16:creationId xmlns:a16="http://schemas.microsoft.com/office/drawing/2014/main" id="{437416C8-5E43-8A7E-C463-8992BB756AC8}"/>
                  </a:ext>
                </a:extLst>
              </p:cNvPr>
              <p:cNvSpPr/>
              <p:nvPr/>
            </p:nvSpPr>
            <p:spPr>
              <a:xfrm>
                <a:off x="6144917" y="2810870"/>
                <a:ext cx="682973" cy="66427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14" name="Google Shape;1528;p18">
                <a:extLst>
                  <a:ext uri="{FF2B5EF4-FFF2-40B4-BE49-F238E27FC236}">
                    <a16:creationId xmlns:a16="http://schemas.microsoft.com/office/drawing/2014/main" id="{44629CB0-E03C-E992-A0EF-4FF5004BFEDF}"/>
                  </a:ext>
                </a:extLst>
              </p:cNvPr>
              <p:cNvSpPr/>
              <p:nvPr/>
            </p:nvSpPr>
            <p:spPr>
              <a:xfrm>
                <a:off x="6429205" y="2817586"/>
                <a:ext cx="139014" cy="13574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15" name="Google Shape;1529;p18">
                <a:extLst>
                  <a:ext uri="{FF2B5EF4-FFF2-40B4-BE49-F238E27FC236}">
                    <a16:creationId xmlns:a16="http://schemas.microsoft.com/office/drawing/2014/main" id="{F66B13FB-D794-BC8F-CF28-A06A8A5FF0EE}"/>
                  </a:ext>
                </a:extLst>
              </p:cNvPr>
              <p:cNvSpPr/>
              <p:nvPr/>
            </p:nvSpPr>
            <p:spPr>
              <a:xfrm>
                <a:off x="6308929" y="2933088"/>
                <a:ext cx="387441" cy="34673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16" name="Google Shape;1530;p18">
                <a:extLst>
                  <a:ext uri="{FF2B5EF4-FFF2-40B4-BE49-F238E27FC236}">
                    <a16:creationId xmlns:a16="http://schemas.microsoft.com/office/drawing/2014/main" id="{04E56272-0AB0-4D70-AA9E-61E737846E13}"/>
                  </a:ext>
                </a:extLst>
              </p:cNvPr>
              <p:cNvSpPr/>
              <p:nvPr/>
            </p:nvSpPr>
            <p:spPr>
              <a:xfrm>
                <a:off x="6250783" y="2630915"/>
                <a:ext cx="118315" cy="116476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17" name="Google Shape;1531;p18">
                <a:extLst>
                  <a:ext uri="{FF2B5EF4-FFF2-40B4-BE49-F238E27FC236}">
                    <a16:creationId xmlns:a16="http://schemas.microsoft.com/office/drawing/2014/main" id="{CC5EAE98-F129-988D-E7D2-42A4984FCC5C}"/>
                  </a:ext>
                </a:extLst>
              </p:cNvPr>
              <p:cNvSpPr/>
              <p:nvPr/>
            </p:nvSpPr>
            <p:spPr>
              <a:xfrm>
                <a:off x="6418372" y="2575093"/>
                <a:ext cx="11831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18" name="Google Shape;1532;p18">
                <a:extLst>
                  <a:ext uri="{FF2B5EF4-FFF2-40B4-BE49-F238E27FC236}">
                    <a16:creationId xmlns:a16="http://schemas.microsoft.com/office/drawing/2014/main" id="{D02E051E-A67E-F52E-6BC8-32B6E0826041}"/>
                  </a:ext>
                </a:extLst>
              </p:cNvPr>
              <p:cNvSpPr/>
              <p:nvPr/>
            </p:nvSpPr>
            <p:spPr>
              <a:xfrm>
                <a:off x="6584966" y="2516384"/>
                <a:ext cx="118315" cy="230034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sp>
        <p:nvSpPr>
          <p:cNvPr id="453" name="副標題 2">
            <a:extLst>
              <a:ext uri="{FF2B5EF4-FFF2-40B4-BE49-F238E27FC236}">
                <a16:creationId xmlns:a16="http://schemas.microsoft.com/office/drawing/2014/main" id="{AF3905DB-D558-F2C5-CC8D-084BE614E368}"/>
              </a:ext>
            </a:extLst>
          </p:cNvPr>
          <p:cNvSpPr txBox="1">
            <a:spLocks/>
          </p:cNvSpPr>
          <p:nvPr/>
        </p:nvSpPr>
        <p:spPr>
          <a:xfrm>
            <a:off x="1543850" y="5366276"/>
            <a:ext cx="1631406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資料下載</a:t>
            </a:r>
          </a:p>
        </p:txBody>
      </p:sp>
      <p:sp>
        <p:nvSpPr>
          <p:cNvPr id="454" name="副標題 2">
            <a:extLst>
              <a:ext uri="{FF2B5EF4-FFF2-40B4-BE49-F238E27FC236}">
                <a16:creationId xmlns:a16="http://schemas.microsoft.com/office/drawing/2014/main" id="{05FC44FE-39DE-293F-8B93-164A14C37662}"/>
              </a:ext>
            </a:extLst>
          </p:cNvPr>
          <p:cNvSpPr txBox="1">
            <a:spLocks/>
          </p:cNvSpPr>
          <p:nvPr/>
        </p:nvSpPr>
        <p:spPr>
          <a:xfrm>
            <a:off x="4308932" y="5366276"/>
            <a:ext cx="1631406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資料整理</a:t>
            </a:r>
          </a:p>
        </p:txBody>
      </p:sp>
      <p:sp>
        <p:nvSpPr>
          <p:cNvPr id="455" name="副標題 2">
            <a:extLst>
              <a:ext uri="{FF2B5EF4-FFF2-40B4-BE49-F238E27FC236}">
                <a16:creationId xmlns:a16="http://schemas.microsoft.com/office/drawing/2014/main" id="{AF38E8B9-4542-2F62-1EAE-12633F4A609C}"/>
              </a:ext>
            </a:extLst>
          </p:cNvPr>
          <p:cNvSpPr txBox="1">
            <a:spLocks/>
          </p:cNvSpPr>
          <p:nvPr/>
        </p:nvSpPr>
        <p:spPr>
          <a:xfrm>
            <a:off x="7107863" y="5366276"/>
            <a:ext cx="1631406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圖表分析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3B8340-48D5-692A-BF86-5A5E59B0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00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40E1C-1870-123A-B899-C4FD44BA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89" y="724180"/>
            <a:ext cx="8024870" cy="757130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資料下載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3AF9488C-615F-88BF-5A3E-79F93F18116D}"/>
              </a:ext>
            </a:extLst>
          </p:cNvPr>
          <p:cNvGrpSpPr/>
          <p:nvPr/>
        </p:nvGrpSpPr>
        <p:grpSpPr>
          <a:xfrm>
            <a:off x="729687" y="1724670"/>
            <a:ext cx="8049959" cy="942330"/>
            <a:chOff x="1081659" y="2322576"/>
            <a:chExt cx="7870317" cy="94233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" name="Google Shape;320;p15">
              <a:extLst>
                <a:ext uri="{FF2B5EF4-FFF2-40B4-BE49-F238E27FC236}">
                  <a16:creationId xmlns:a16="http://schemas.microsoft.com/office/drawing/2014/main" id="{A5371AED-174C-54CD-FA2E-16C8E6B435B0}"/>
                </a:ext>
              </a:extLst>
            </p:cNvPr>
            <p:cNvSpPr/>
            <p:nvPr/>
          </p:nvSpPr>
          <p:spPr>
            <a:xfrm flipH="1">
              <a:off x="1166048" y="2322576"/>
              <a:ext cx="7785928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00000"/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從“</a:t>
              </a:r>
              <a: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NCC</a:t>
              </a:r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”和“戶政司”網站，使用</a:t>
              </a:r>
              <a: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Requests </a:t>
              </a:r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和 </a:t>
              </a:r>
              <a:r>
                <a:rPr lang="en-US" altLang="zh-TW" dirty="0" err="1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BeautifulSoup</a:t>
              </a:r>
              <a:b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</a:br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模組下載資料。 </a:t>
              </a:r>
              <a: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(</a:t>
              </a:r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基地臺、用戶數 和 人口數</a:t>
              </a:r>
              <a: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)</a:t>
              </a:r>
              <a:endParaRPr lang="zh-TW" altLang="en-US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5" name="Google Shape;417;p15">
              <a:extLst>
                <a:ext uri="{FF2B5EF4-FFF2-40B4-BE49-F238E27FC236}">
                  <a16:creationId xmlns:a16="http://schemas.microsoft.com/office/drawing/2014/main" id="{679472F1-0B3A-47AE-7DD0-27EC9D423621}"/>
                </a:ext>
              </a:extLst>
            </p:cNvPr>
            <p:cNvSpPr/>
            <p:nvPr/>
          </p:nvSpPr>
          <p:spPr>
            <a:xfrm flipH="1">
              <a:off x="1081659" y="2362199"/>
              <a:ext cx="1077063" cy="879243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0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1.</a:t>
              </a:r>
              <a:endParaRPr sz="3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A20B178-F18C-E39D-7A67-77E15F63667C}"/>
              </a:ext>
            </a:extLst>
          </p:cNvPr>
          <p:cNvGrpSpPr/>
          <p:nvPr/>
        </p:nvGrpSpPr>
        <p:grpSpPr>
          <a:xfrm>
            <a:off x="729687" y="2917908"/>
            <a:ext cx="8049959" cy="942330"/>
            <a:chOff x="1081659" y="2322576"/>
            <a:chExt cx="7870317" cy="94233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" name="Google Shape;320;p15">
              <a:extLst>
                <a:ext uri="{FF2B5EF4-FFF2-40B4-BE49-F238E27FC236}">
                  <a16:creationId xmlns:a16="http://schemas.microsoft.com/office/drawing/2014/main" id="{B44820CB-5ADC-E98A-C79D-3E5E01F72CA1}"/>
                </a:ext>
              </a:extLst>
            </p:cNvPr>
            <p:cNvSpPr/>
            <p:nvPr/>
          </p:nvSpPr>
          <p:spPr>
            <a:xfrm flipH="1">
              <a:off x="1166048" y="2322576"/>
              <a:ext cx="7785928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00000"/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使用</a:t>
              </a:r>
              <a: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Threading</a:t>
              </a:r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模組，同時抓取３家電信門市資料。</a:t>
              </a:r>
            </a:p>
          </p:txBody>
        </p:sp>
        <p:sp>
          <p:nvSpPr>
            <p:cNvPr id="11" name="Google Shape;417;p15">
              <a:extLst>
                <a:ext uri="{FF2B5EF4-FFF2-40B4-BE49-F238E27FC236}">
                  <a16:creationId xmlns:a16="http://schemas.microsoft.com/office/drawing/2014/main" id="{9C588812-5264-0E43-037C-F325E400E0A6}"/>
                </a:ext>
              </a:extLst>
            </p:cNvPr>
            <p:cNvSpPr/>
            <p:nvPr/>
          </p:nvSpPr>
          <p:spPr>
            <a:xfrm flipH="1">
              <a:off x="1081659" y="2362199"/>
              <a:ext cx="1077063" cy="879243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0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2.</a:t>
              </a:r>
              <a:endParaRPr sz="3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2313243-8623-5A47-7D40-A21F3139F224}"/>
              </a:ext>
            </a:extLst>
          </p:cNvPr>
          <p:cNvGrpSpPr/>
          <p:nvPr/>
        </p:nvGrpSpPr>
        <p:grpSpPr>
          <a:xfrm>
            <a:off x="729687" y="4111146"/>
            <a:ext cx="8049959" cy="942330"/>
            <a:chOff x="1081659" y="2322576"/>
            <a:chExt cx="7870317" cy="94233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" name="Google Shape;320;p15">
              <a:extLst>
                <a:ext uri="{FF2B5EF4-FFF2-40B4-BE49-F238E27FC236}">
                  <a16:creationId xmlns:a16="http://schemas.microsoft.com/office/drawing/2014/main" id="{903406AA-223D-1EDD-6B12-8D3AC9D1AB70}"/>
                </a:ext>
              </a:extLst>
            </p:cNvPr>
            <p:cNvSpPr/>
            <p:nvPr/>
          </p:nvSpPr>
          <p:spPr>
            <a:xfrm flipH="1">
              <a:off x="1166048" y="2322576"/>
              <a:ext cx="7785928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00000"/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分別從＂中華電信＂</a:t>
              </a:r>
              <a: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&amp;</a:t>
              </a:r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＂台灣大哥大＂</a:t>
              </a:r>
              <a: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&amp;</a:t>
              </a:r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＂遠傳電信＂官網，</a:t>
              </a:r>
              <a:b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</a:br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使用</a:t>
              </a:r>
              <a: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Selenium </a:t>
              </a:r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和 </a:t>
              </a:r>
              <a:r>
                <a:rPr lang="en-US" altLang="zh-TW" dirty="0" err="1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BeautifulSoup</a:t>
              </a:r>
              <a: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 </a:t>
              </a:r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模組抓取門市資料。</a:t>
              </a:r>
            </a:p>
          </p:txBody>
        </p:sp>
        <p:sp>
          <p:nvSpPr>
            <p:cNvPr id="14" name="Google Shape;417;p15">
              <a:extLst>
                <a:ext uri="{FF2B5EF4-FFF2-40B4-BE49-F238E27FC236}">
                  <a16:creationId xmlns:a16="http://schemas.microsoft.com/office/drawing/2014/main" id="{4C6064CA-472C-0D6B-CD2E-0D3F6840C957}"/>
                </a:ext>
              </a:extLst>
            </p:cNvPr>
            <p:cNvSpPr/>
            <p:nvPr/>
          </p:nvSpPr>
          <p:spPr>
            <a:xfrm flipH="1">
              <a:off x="1081659" y="2362199"/>
              <a:ext cx="1077063" cy="879243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0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3.</a:t>
              </a:r>
              <a:endParaRPr sz="3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493A02F-C8E2-51B0-6FAE-434B34828489}"/>
              </a:ext>
            </a:extLst>
          </p:cNvPr>
          <p:cNvGrpSpPr/>
          <p:nvPr/>
        </p:nvGrpSpPr>
        <p:grpSpPr>
          <a:xfrm>
            <a:off x="729687" y="5304384"/>
            <a:ext cx="8049959" cy="942330"/>
            <a:chOff x="1081659" y="2322576"/>
            <a:chExt cx="7870317" cy="94233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" name="Google Shape;320;p15">
              <a:extLst>
                <a:ext uri="{FF2B5EF4-FFF2-40B4-BE49-F238E27FC236}">
                  <a16:creationId xmlns:a16="http://schemas.microsoft.com/office/drawing/2014/main" id="{388A7E2E-42C0-B0DE-CD10-0E100EE746DF}"/>
                </a:ext>
              </a:extLst>
            </p:cNvPr>
            <p:cNvSpPr/>
            <p:nvPr/>
          </p:nvSpPr>
          <p:spPr>
            <a:xfrm flipH="1">
              <a:off x="1166048" y="2322576"/>
              <a:ext cx="7785928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00000"/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抓取完成後，將資料儲存</a:t>
              </a:r>
              <a:r>
                <a:rPr lang="en-US" altLang="zh-TW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CSV</a:t>
              </a:r>
              <a:r>
                <a:rPr lang="zh-TW" altLang="en-US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。</a:t>
              </a:r>
            </a:p>
          </p:txBody>
        </p:sp>
        <p:sp>
          <p:nvSpPr>
            <p:cNvPr id="19" name="Google Shape;417;p15">
              <a:extLst>
                <a:ext uri="{FF2B5EF4-FFF2-40B4-BE49-F238E27FC236}">
                  <a16:creationId xmlns:a16="http://schemas.microsoft.com/office/drawing/2014/main" id="{5A382325-72C0-0B3A-836E-39673B1ADFCC}"/>
                </a:ext>
              </a:extLst>
            </p:cNvPr>
            <p:cNvSpPr/>
            <p:nvPr/>
          </p:nvSpPr>
          <p:spPr>
            <a:xfrm flipH="1">
              <a:off x="1081659" y="2362199"/>
              <a:ext cx="1077063" cy="879243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30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</a:rPr>
                <a:t>4.</a:t>
              </a:r>
              <a:endParaRPr sz="3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</a:endParaRPr>
            </a:p>
          </p:txBody>
        </p:sp>
      </p:grpSp>
      <p:sp>
        <p:nvSpPr>
          <p:cNvPr id="20" name="橢圓 19">
            <a:extLst>
              <a:ext uri="{FF2B5EF4-FFF2-40B4-BE49-F238E27FC236}">
                <a16:creationId xmlns:a16="http://schemas.microsoft.com/office/drawing/2014/main" id="{898C3AC5-8374-09C3-CAEC-AB28C067A1DB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F153998-091B-4E1E-975E-13BB228515E5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F4773775-DA22-5828-EDB6-FE0E8306B97F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659B7FF-16B7-565D-0B97-AC687B223B9D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92C2C1C8-F7E7-57EC-47BD-AC0230040927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A35F467-A828-4C1E-BC12-CB79E3342B17}"/>
              </a:ext>
            </a:extLst>
          </p:cNvPr>
          <p:cNvSpPr/>
          <p:nvPr/>
        </p:nvSpPr>
        <p:spPr>
          <a:xfrm flipH="1" flipV="1">
            <a:off x="365134" y="2148386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B1DCDB7-518C-F568-8BD4-3DA305A80A50}"/>
              </a:ext>
            </a:extLst>
          </p:cNvPr>
          <p:cNvCxnSpPr>
            <a:cxnSpLocks/>
            <a:stCxn id="25" idx="4"/>
          </p:cNvCxnSpPr>
          <p:nvPr/>
        </p:nvCxnSpPr>
        <p:spPr>
          <a:xfrm flipH="1" flipV="1">
            <a:off x="452437" y="5"/>
            <a:ext cx="2697" cy="2148381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2576900-E1B6-F501-3E69-26D40A549EA2}"/>
              </a:ext>
            </a:extLst>
          </p:cNvPr>
          <p:cNvCxnSpPr>
            <a:cxnSpLocks/>
            <a:stCxn id="24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5B13A80-C263-EAE5-B515-BDEDD5EC8B81}"/>
              </a:ext>
            </a:extLst>
          </p:cNvPr>
          <p:cNvGrpSpPr/>
          <p:nvPr/>
        </p:nvGrpSpPr>
        <p:grpSpPr>
          <a:xfrm>
            <a:off x="277217" y="308876"/>
            <a:ext cx="1003293" cy="1003323"/>
            <a:chOff x="1857907" y="3040953"/>
            <a:chExt cx="100329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4" name="Google Shape;2597;p30">
              <a:extLst>
                <a:ext uri="{FF2B5EF4-FFF2-40B4-BE49-F238E27FC236}">
                  <a16:creationId xmlns:a16="http://schemas.microsoft.com/office/drawing/2014/main" id="{6E7D3AE2-E762-4D39-A441-C8231F4D7C97}"/>
                </a:ext>
              </a:extLst>
            </p:cNvPr>
            <p:cNvSpPr/>
            <p:nvPr/>
          </p:nvSpPr>
          <p:spPr>
            <a:xfrm>
              <a:off x="1857907" y="3040953"/>
              <a:ext cx="1003293" cy="1003323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35" name="Google Shape;4607;p40">
              <a:extLst>
                <a:ext uri="{FF2B5EF4-FFF2-40B4-BE49-F238E27FC236}">
                  <a16:creationId xmlns:a16="http://schemas.microsoft.com/office/drawing/2014/main" id="{8EA52653-0581-C9C4-D644-0BF88C5889FE}"/>
                </a:ext>
              </a:extLst>
            </p:cNvPr>
            <p:cNvSpPr/>
            <p:nvPr/>
          </p:nvSpPr>
          <p:spPr>
            <a:xfrm>
              <a:off x="2000094" y="3274411"/>
              <a:ext cx="718918" cy="443102"/>
            </a:xfrm>
            <a:custGeom>
              <a:avLst/>
              <a:gdLst/>
              <a:ahLst/>
              <a:cxnLst/>
              <a:rect l="l" t="t" r="r" b="b"/>
              <a:pathLst>
                <a:path w="15931" h="9819" extrusionOk="0">
                  <a:moveTo>
                    <a:pt x="10863" y="1"/>
                  </a:moveTo>
                  <a:cubicBezTo>
                    <a:pt x="9913" y="1"/>
                    <a:pt x="9090" y="413"/>
                    <a:pt x="8488" y="1046"/>
                  </a:cubicBezTo>
                  <a:cubicBezTo>
                    <a:pt x="8045" y="666"/>
                    <a:pt x="7443" y="413"/>
                    <a:pt x="6778" y="413"/>
                  </a:cubicBezTo>
                  <a:cubicBezTo>
                    <a:pt x="5480" y="413"/>
                    <a:pt x="4435" y="1363"/>
                    <a:pt x="4245" y="2629"/>
                  </a:cubicBezTo>
                  <a:cubicBezTo>
                    <a:pt x="4086" y="2566"/>
                    <a:pt x="3896" y="2534"/>
                    <a:pt x="3675" y="2534"/>
                  </a:cubicBezTo>
                  <a:cubicBezTo>
                    <a:pt x="2598" y="2534"/>
                    <a:pt x="1679" y="3389"/>
                    <a:pt x="1616" y="4498"/>
                  </a:cubicBezTo>
                  <a:cubicBezTo>
                    <a:pt x="666" y="4910"/>
                    <a:pt x="1" y="5891"/>
                    <a:pt x="1" y="7031"/>
                  </a:cubicBezTo>
                  <a:cubicBezTo>
                    <a:pt x="1" y="8551"/>
                    <a:pt x="1236" y="9818"/>
                    <a:pt x="2788" y="9818"/>
                  </a:cubicBezTo>
                  <a:lnTo>
                    <a:pt x="5100" y="9818"/>
                  </a:lnTo>
                  <a:lnTo>
                    <a:pt x="3231" y="7570"/>
                  </a:lnTo>
                  <a:lnTo>
                    <a:pt x="5670" y="7570"/>
                  </a:lnTo>
                  <a:lnTo>
                    <a:pt x="5670" y="3959"/>
                  </a:lnTo>
                  <a:lnTo>
                    <a:pt x="10388" y="3959"/>
                  </a:lnTo>
                  <a:lnTo>
                    <a:pt x="10388" y="7570"/>
                  </a:lnTo>
                  <a:lnTo>
                    <a:pt x="12827" y="7570"/>
                  </a:lnTo>
                  <a:lnTo>
                    <a:pt x="10958" y="9818"/>
                  </a:lnTo>
                  <a:lnTo>
                    <a:pt x="13144" y="9818"/>
                  </a:lnTo>
                  <a:cubicBezTo>
                    <a:pt x="14664" y="9818"/>
                    <a:pt x="15930" y="8551"/>
                    <a:pt x="15930" y="7031"/>
                  </a:cubicBezTo>
                  <a:cubicBezTo>
                    <a:pt x="15930" y="5733"/>
                    <a:pt x="15044" y="4656"/>
                    <a:pt x="13904" y="4339"/>
                  </a:cubicBezTo>
                  <a:cubicBezTo>
                    <a:pt x="14030" y="3991"/>
                    <a:pt x="14094" y="3611"/>
                    <a:pt x="14094" y="3231"/>
                  </a:cubicBezTo>
                  <a:cubicBezTo>
                    <a:pt x="14094" y="1458"/>
                    <a:pt x="12637" y="1"/>
                    <a:pt x="10863" y="1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22831">
                  <a:alpha val="9000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sp>
          <p:nvSpPr>
            <p:cNvPr id="36" name="Google Shape;4608;p40">
              <a:extLst>
                <a:ext uri="{FF2B5EF4-FFF2-40B4-BE49-F238E27FC236}">
                  <a16:creationId xmlns:a16="http://schemas.microsoft.com/office/drawing/2014/main" id="{CD47D8C4-377B-10FB-5E85-3F86B7A14463}"/>
                </a:ext>
              </a:extLst>
            </p:cNvPr>
            <p:cNvSpPr/>
            <p:nvPr/>
          </p:nvSpPr>
          <p:spPr>
            <a:xfrm>
              <a:off x="2180197" y="3468772"/>
              <a:ext cx="364446" cy="381639"/>
            </a:xfrm>
            <a:custGeom>
              <a:avLst/>
              <a:gdLst/>
              <a:ahLst/>
              <a:cxnLst/>
              <a:rect l="l" t="t" r="r" b="b"/>
              <a:pathLst>
                <a:path w="8076" h="8457" extrusionOk="0">
                  <a:moveTo>
                    <a:pt x="2059" y="1"/>
                  </a:moveTo>
                  <a:lnTo>
                    <a:pt x="2059" y="3611"/>
                  </a:lnTo>
                  <a:lnTo>
                    <a:pt x="0" y="3611"/>
                  </a:lnTo>
                  <a:lnTo>
                    <a:pt x="4054" y="8456"/>
                  </a:lnTo>
                  <a:lnTo>
                    <a:pt x="8076" y="3611"/>
                  </a:lnTo>
                  <a:lnTo>
                    <a:pt x="6049" y="3611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023DE1-3A25-48BE-E025-247525F3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8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橢圓 40">
            <a:extLst>
              <a:ext uri="{FF2B5EF4-FFF2-40B4-BE49-F238E27FC236}">
                <a16:creationId xmlns:a16="http://schemas.microsoft.com/office/drawing/2014/main" id="{6D458AFE-9FD6-4AA7-F79F-C6B52FDC4DCE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09FFA59-4C10-83E3-24CB-F87EDAEB6CC6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8D977FA0-B367-10C7-1D29-F84A5B2A0920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ACEED9B-3E98-66BE-A33E-4E337EB403F5}"/>
              </a:ext>
            </a:extLst>
          </p:cNvPr>
          <p:cNvCxnSpPr>
            <a:cxnSpLocks/>
            <a:stCxn id="42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E969CA44-BE53-1E18-9E95-547BA5EF2C37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9CD85EFD-547D-EFB1-47F2-D112D59E5D16}"/>
              </a:ext>
            </a:extLst>
          </p:cNvPr>
          <p:cNvSpPr/>
          <p:nvPr/>
        </p:nvSpPr>
        <p:spPr>
          <a:xfrm flipH="1" flipV="1">
            <a:off x="365134" y="2148386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A791799-1047-4BFD-45A8-8C214E5F8DCF}"/>
              </a:ext>
            </a:extLst>
          </p:cNvPr>
          <p:cNvCxnSpPr>
            <a:cxnSpLocks/>
            <a:stCxn id="46" idx="4"/>
          </p:cNvCxnSpPr>
          <p:nvPr/>
        </p:nvCxnSpPr>
        <p:spPr>
          <a:xfrm flipH="1" flipV="1">
            <a:off x="452437" y="5"/>
            <a:ext cx="2697" cy="2148381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B635A346-0064-5357-EF78-9ACCCB4F2F3C}"/>
              </a:ext>
            </a:extLst>
          </p:cNvPr>
          <p:cNvCxnSpPr>
            <a:cxnSpLocks/>
            <a:stCxn id="45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Google Shape;1693;p21">
            <a:extLst>
              <a:ext uri="{FF2B5EF4-FFF2-40B4-BE49-F238E27FC236}">
                <a16:creationId xmlns:a16="http://schemas.microsoft.com/office/drawing/2014/main" id="{E20E1B2A-03DA-DD71-142B-1197A45F4156}"/>
              </a:ext>
            </a:extLst>
          </p:cNvPr>
          <p:cNvSpPr/>
          <p:nvPr/>
        </p:nvSpPr>
        <p:spPr>
          <a:xfrm flipV="1">
            <a:off x="10168" y="4005591"/>
            <a:ext cx="4460184" cy="1592135"/>
          </a:xfrm>
          <a:custGeom>
            <a:avLst/>
            <a:gdLst>
              <a:gd name="connsiteX0" fmla="*/ 137856 w 137856"/>
              <a:gd name="connsiteY0" fmla="*/ 0 h 41518"/>
              <a:gd name="connsiteX1" fmla="*/ 98745 w 137856"/>
              <a:gd name="connsiteY1" fmla="*/ 39142 h 41518"/>
              <a:gd name="connsiteX2" fmla="*/ 0 w 137856"/>
              <a:gd name="connsiteY2" fmla="*/ 39142 h 41518"/>
              <a:gd name="connsiteX3" fmla="*/ 0 w 137856"/>
              <a:gd name="connsiteY3" fmla="*/ 41518 h 41518"/>
              <a:gd name="connsiteX4" fmla="*/ 99916 w 137856"/>
              <a:gd name="connsiteY4" fmla="*/ 41518 h 41518"/>
              <a:gd name="connsiteX5" fmla="*/ 130287 w 137856"/>
              <a:gd name="connsiteY5" fmla="*/ 2375 h 41518"/>
              <a:gd name="connsiteX6" fmla="*/ 137856 w 137856"/>
              <a:gd name="connsiteY6" fmla="*/ 2375 h 41518"/>
              <a:gd name="connsiteX7" fmla="*/ 137856 w 137856"/>
              <a:gd name="connsiteY7" fmla="*/ 0 h 41518"/>
              <a:gd name="connsiteX0" fmla="*/ 137856 w 137856"/>
              <a:gd name="connsiteY0" fmla="*/ 0 h 41518"/>
              <a:gd name="connsiteX1" fmla="*/ 98745 w 137856"/>
              <a:gd name="connsiteY1" fmla="*/ 39142 h 41518"/>
              <a:gd name="connsiteX2" fmla="*/ 0 w 137856"/>
              <a:gd name="connsiteY2" fmla="*/ 39142 h 41518"/>
              <a:gd name="connsiteX3" fmla="*/ 0 w 137856"/>
              <a:gd name="connsiteY3" fmla="*/ 41518 h 41518"/>
              <a:gd name="connsiteX4" fmla="*/ 99916 w 137856"/>
              <a:gd name="connsiteY4" fmla="*/ 41518 h 41518"/>
              <a:gd name="connsiteX5" fmla="*/ 137856 w 137856"/>
              <a:gd name="connsiteY5" fmla="*/ 2375 h 41518"/>
              <a:gd name="connsiteX6" fmla="*/ 137856 w 137856"/>
              <a:gd name="connsiteY6" fmla="*/ 0 h 41518"/>
              <a:gd name="connsiteX0" fmla="*/ 141023 w 141023"/>
              <a:gd name="connsiteY0" fmla="*/ 0 h 51911"/>
              <a:gd name="connsiteX1" fmla="*/ 98745 w 141023"/>
              <a:gd name="connsiteY1" fmla="*/ 49535 h 51911"/>
              <a:gd name="connsiteX2" fmla="*/ 0 w 141023"/>
              <a:gd name="connsiteY2" fmla="*/ 49535 h 51911"/>
              <a:gd name="connsiteX3" fmla="*/ 0 w 141023"/>
              <a:gd name="connsiteY3" fmla="*/ 51911 h 51911"/>
              <a:gd name="connsiteX4" fmla="*/ 99916 w 141023"/>
              <a:gd name="connsiteY4" fmla="*/ 51911 h 51911"/>
              <a:gd name="connsiteX5" fmla="*/ 137856 w 141023"/>
              <a:gd name="connsiteY5" fmla="*/ 12768 h 51911"/>
              <a:gd name="connsiteX6" fmla="*/ 141023 w 141023"/>
              <a:gd name="connsiteY6" fmla="*/ 0 h 51911"/>
              <a:gd name="connsiteX0" fmla="*/ 141023 w 141617"/>
              <a:gd name="connsiteY0" fmla="*/ 0 h 51911"/>
              <a:gd name="connsiteX1" fmla="*/ 98745 w 141617"/>
              <a:gd name="connsiteY1" fmla="*/ 49535 h 51911"/>
              <a:gd name="connsiteX2" fmla="*/ 0 w 141617"/>
              <a:gd name="connsiteY2" fmla="*/ 49535 h 51911"/>
              <a:gd name="connsiteX3" fmla="*/ 0 w 141617"/>
              <a:gd name="connsiteY3" fmla="*/ 51911 h 51911"/>
              <a:gd name="connsiteX4" fmla="*/ 99916 w 141617"/>
              <a:gd name="connsiteY4" fmla="*/ 51911 h 51911"/>
              <a:gd name="connsiteX5" fmla="*/ 141617 w 141617"/>
              <a:gd name="connsiteY5" fmla="*/ 2375 h 51911"/>
              <a:gd name="connsiteX6" fmla="*/ 141023 w 141617"/>
              <a:gd name="connsiteY6" fmla="*/ 0 h 51911"/>
              <a:gd name="connsiteX0" fmla="*/ 138944 w 141617"/>
              <a:gd name="connsiteY0" fmla="*/ 0 h 49634"/>
              <a:gd name="connsiteX1" fmla="*/ 98745 w 141617"/>
              <a:gd name="connsiteY1" fmla="*/ 47258 h 49634"/>
              <a:gd name="connsiteX2" fmla="*/ 0 w 141617"/>
              <a:gd name="connsiteY2" fmla="*/ 47258 h 49634"/>
              <a:gd name="connsiteX3" fmla="*/ 0 w 141617"/>
              <a:gd name="connsiteY3" fmla="*/ 49634 h 49634"/>
              <a:gd name="connsiteX4" fmla="*/ 99916 w 141617"/>
              <a:gd name="connsiteY4" fmla="*/ 49634 h 49634"/>
              <a:gd name="connsiteX5" fmla="*/ 141617 w 141617"/>
              <a:gd name="connsiteY5" fmla="*/ 98 h 49634"/>
              <a:gd name="connsiteX6" fmla="*/ 138944 w 141617"/>
              <a:gd name="connsiteY6" fmla="*/ 0 h 49634"/>
              <a:gd name="connsiteX0" fmla="*/ 138944 w 139044"/>
              <a:gd name="connsiteY0" fmla="*/ 0 h 49634"/>
              <a:gd name="connsiteX1" fmla="*/ 98745 w 139044"/>
              <a:gd name="connsiteY1" fmla="*/ 47258 h 49634"/>
              <a:gd name="connsiteX2" fmla="*/ 0 w 139044"/>
              <a:gd name="connsiteY2" fmla="*/ 47258 h 49634"/>
              <a:gd name="connsiteX3" fmla="*/ 0 w 139044"/>
              <a:gd name="connsiteY3" fmla="*/ 49634 h 49634"/>
              <a:gd name="connsiteX4" fmla="*/ 99916 w 139044"/>
              <a:gd name="connsiteY4" fmla="*/ 49634 h 49634"/>
              <a:gd name="connsiteX5" fmla="*/ 139044 w 139044"/>
              <a:gd name="connsiteY5" fmla="*/ 2968 h 49634"/>
              <a:gd name="connsiteX6" fmla="*/ 138944 w 139044"/>
              <a:gd name="connsiteY6" fmla="*/ 0 h 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044" h="49634" extrusionOk="0">
                <a:moveTo>
                  <a:pt x="138944" y="0"/>
                </a:moveTo>
                <a:lnTo>
                  <a:pt x="98745" y="47258"/>
                </a:lnTo>
                <a:lnTo>
                  <a:pt x="0" y="47258"/>
                </a:lnTo>
                <a:lnTo>
                  <a:pt x="0" y="49634"/>
                </a:lnTo>
                <a:lnTo>
                  <a:pt x="99916" y="49634"/>
                </a:lnTo>
                <a:lnTo>
                  <a:pt x="139044" y="2968"/>
                </a:lnTo>
                <a:cubicBezTo>
                  <a:pt x="139011" y="1979"/>
                  <a:pt x="138977" y="989"/>
                  <a:pt x="13894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sp>
        <p:nvSpPr>
          <p:cNvPr id="10" name="Google Shape;1693;p21">
            <a:extLst>
              <a:ext uri="{FF2B5EF4-FFF2-40B4-BE49-F238E27FC236}">
                <a16:creationId xmlns:a16="http://schemas.microsoft.com/office/drawing/2014/main" id="{E71CC037-F619-04B3-5FBE-C4ED3C42AD50}"/>
              </a:ext>
            </a:extLst>
          </p:cNvPr>
          <p:cNvSpPr/>
          <p:nvPr/>
        </p:nvSpPr>
        <p:spPr>
          <a:xfrm>
            <a:off x="10168" y="1308613"/>
            <a:ext cx="4460184" cy="1592135"/>
          </a:xfrm>
          <a:custGeom>
            <a:avLst/>
            <a:gdLst>
              <a:gd name="connsiteX0" fmla="*/ 137856 w 137856"/>
              <a:gd name="connsiteY0" fmla="*/ 0 h 41518"/>
              <a:gd name="connsiteX1" fmla="*/ 98745 w 137856"/>
              <a:gd name="connsiteY1" fmla="*/ 39142 h 41518"/>
              <a:gd name="connsiteX2" fmla="*/ 0 w 137856"/>
              <a:gd name="connsiteY2" fmla="*/ 39142 h 41518"/>
              <a:gd name="connsiteX3" fmla="*/ 0 w 137856"/>
              <a:gd name="connsiteY3" fmla="*/ 41518 h 41518"/>
              <a:gd name="connsiteX4" fmla="*/ 99916 w 137856"/>
              <a:gd name="connsiteY4" fmla="*/ 41518 h 41518"/>
              <a:gd name="connsiteX5" fmla="*/ 130287 w 137856"/>
              <a:gd name="connsiteY5" fmla="*/ 2375 h 41518"/>
              <a:gd name="connsiteX6" fmla="*/ 137856 w 137856"/>
              <a:gd name="connsiteY6" fmla="*/ 2375 h 41518"/>
              <a:gd name="connsiteX7" fmla="*/ 137856 w 137856"/>
              <a:gd name="connsiteY7" fmla="*/ 0 h 41518"/>
              <a:gd name="connsiteX0" fmla="*/ 137856 w 137856"/>
              <a:gd name="connsiteY0" fmla="*/ 0 h 41518"/>
              <a:gd name="connsiteX1" fmla="*/ 98745 w 137856"/>
              <a:gd name="connsiteY1" fmla="*/ 39142 h 41518"/>
              <a:gd name="connsiteX2" fmla="*/ 0 w 137856"/>
              <a:gd name="connsiteY2" fmla="*/ 39142 h 41518"/>
              <a:gd name="connsiteX3" fmla="*/ 0 w 137856"/>
              <a:gd name="connsiteY3" fmla="*/ 41518 h 41518"/>
              <a:gd name="connsiteX4" fmla="*/ 99916 w 137856"/>
              <a:gd name="connsiteY4" fmla="*/ 41518 h 41518"/>
              <a:gd name="connsiteX5" fmla="*/ 137856 w 137856"/>
              <a:gd name="connsiteY5" fmla="*/ 2375 h 41518"/>
              <a:gd name="connsiteX6" fmla="*/ 137856 w 137856"/>
              <a:gd name="connsiteY6" fmla="*/ 0 h 41518"/>
              <a:gd name="connsiteX0" fmla="*/ 141023 w 141023"/>
              <a:gd name="connsiteY0" fmla="*/ 0 h 51911"/>
              <a:gd name="connsiteX1" fmla="*/ 98745 w 141023"/>
              <a:gd name="connsiteY1" fmla="*/ 49535 h 51911"/>
              <a:gd name="connsiteX2" fmla="*/ 0 w 141023"/>
              <a:gd name="connsiteY2" fmla="*/ 49535 h 51911"/>
              <a:gd name="connsiteX3" fmla="*/ 0 w 141023"/>
              <a:gd name="connsiteY3" fmla="*/ 51911 h 51911"/>
              <a:gd name="connsiteX4" fmla="*/ 99916 w 141023"/>
              <a:gd name="connsiteY4" fmla="*/ 51911 h 51911"/>
              <a:gd name="connsiteX5" fmla="*/ 137856 w 141023"/>
              <a:gd name="connsiteY5" fmla="*/ 12768 h 51911"/>
              <a:gd name="connsiteX6" fmla="*/ 141023 w 141023"/>
              <a:gd name="connsiteY6" fmla="*/ 0 h 51911"/>
              <a:gd name="connsiteX0" fmla="*/ 141023 w 141617"/>
              <a:gd name="connsiteY0" fmla="*/ 0 h 51911"/>
              <a:gd name="connsiteX1" fmla="*/ 98745 w 141617"/>
              <a:gd name="connsiteY1" fmla="*/ 49535 h 51911"/>
              <a:gd name="connsiteX2" fmla="*/ 0 w 141617"/>
              <a:gd name="connsiteY2" fmla="*/ 49535 h 51911"/>
              <a:gd name="connsiteX3" fmla="*/ 0 w 141617"/>
              <a:gd name="connsiteY3" fmla="*/ 51911 h 51911"/>
              <a:gd name="connsiteX4" fmla="*/ 99916 w 141617"/>
              <a:gd name="connsiteY4" fmla="*/ 51911 h 51911"/>
              <a:gd name="connsiteX5" fmla="*/ 141617 w 141617"/>
              <a:gd name="connsiteY5" fmla="*/ 2375 h 51911"/>
              <a:gd name="connsiteX6" fmla="*/ 141023 w 141617"/>
              <a:gd name="connsiteY6" fmla="*/ 0 h 51911"/>
              <a:gd name="connsiteX0" fmla="*/ 138944 w 141617"/>
              <a:gd name="connsiteY0" fmla="*/ 0 h 49634"/>
              <a:gd name="connsiteX1" fmla="*/ 98745 w 141617"/>
              <a:gd name="connsiteY1" fmla="*/ 47258 h 49634"/>
              <a:gd name="connsiteX2" fmla="*/ 0 w 141617"/>
              <a:gd name="connsiteY2" fmla="*/ 47258 h 49634"/>
              <a:gd name="connsiteX3" fmla="*/ 0 w 141617"/>
              <a:gd name="connsiteY3" fmla="*/ 49634 h 49634"/>
              <a:gd name="connsiteX4" fmla="*/ 99916 w 141617"/>
              <a:gd name="connsiteY4" fmla="*/ 49634 h 49634"/>
              <a:gd name="connsiteX5" fmla="*/ 141617 w 141617"/>
              <a:gd name="connsiteY5" fmla="*/ 98 h 49634"/>
              <a:gd name="connsiteX6" fmla="*/ 138944 w 141617"/>
              <a:gd name="connsiteY6" fmla="*/ 0 h 49634"/>
              <a:gd name="connsiteX0" fmla="*/ 138944 w 139044"/>
              <a:gd name="connsiteY0" fmla="*/ 0 h 49634"/>
              <a:gd name="connsiteX1" fmla="*/ 98745 w 139044"/>
              <a:gd name="connsiteY1" fmla="*/ 47258 h 49634"/>
              <a:gd name="connsiteX2" fmla="*/ 0 w 139044"/>
              <a:gd name="connsiteY2" fmla="*/ 47258 h 49634"/>
              <a:gd name="connsiteX3" fmla="*/ 0 w 139044"/>
              <a:gd name="connsiteY3" fmla="*/ 49634 h 49634"/>
              <a:gd name="connsiteX4" fmla="*/ 99916 w 139044"/>
              <a:gd name="connsiteY4" fmla="*/ 49634 h 49634"/>
              <a:gd name="connsiteX5" fmla="*/ 139044 w 139044"/>
              <a:gd name="connsiteY5" fmla="*/ 2968 h 49634"/>
              <a:gd name="connsiteX6" fmla="*/ 138944 w 139044"/>
              <a:gd name="connsiteY6" fmla="*/ 0 h 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044" h="49634" extrusionOk="0">
                <a:moveTo>
                  <a:pt x="138944" y="0"/>
                </a:moveTo>
                <a:lnTo>
                  <a:pt x="98745" y="47258"/>
                </a:lnTo>
                <a:lnTo>
                  <a:pt x="0" y="47258"/>
                </a:lnTo>
                <a:lnTo>
                  <a:pt x="0" y="49634"/>
                </a:lnTo>
                <a:lnTo>
                  <a:pt x="99916" y="49634"/>
                </a:lnTo>
                <a:lnTo>
                  <a:pt x="139044" y="2968"/>
                </a:lnTo>
                <a:cubicBezTo>
                  <a:pt x="139011" y="1979"/>
                  <a:pt x="138977" y="989"/>
                  <a:pt x="13894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sp>
        <p:nvSpPr>
          <p:cNvPr id="12" name="Google Shape;1695;p21">
            <a:extLst>
              <a:ext uri="{FF2B5EF4-FFF2-40B4-BE49-F238E27FC236}">
                <a16:creationId xmlns:a16="http://schemas.microsoft.com/office/drawing/2014/main" id="{2BB316EE-3337-82C5-F1DC-65ABCCAE168E}"/>
              </a:ext>
            </a:extLst>
          </p:cNvPr>
          <p:cNvSpPr/>
          <p:nvPr/>
        </p:nvSpPr>
        <p:spPr>
          <a:xfrm>
            <a:off x="5100" y="2548630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sp>
        <p:nvSpPr>
          <p:cNvPr id="14" name="Google Shape;1697;p21">
            <a:extLst>
              <a:ext uri="{FF2B5EF4-FFF2-40B4-BE49-F238E27FC236}">
                <a16:creationId xmlns:a16="http://schemas.microsoft.com/office/drawing/2014/main" id="{3BA61109-D27D-FCB0-1584-F3017B37F851}"/>
              </a:ext>
            </a:extLst>
          </p:cNvPr>
          <p:cNvSpPr/>
          <p:nvPr/>
        </p:nvSpPr>
        <p:spPr>
          <a:xfrm>
            <a:off x="10168" y="362239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sp>
        <p:nvSpPr>
          <p:cNvPr id="18" name="Google Shape;1701;p21">
            <a:extLst>
              <a:ext uri="{FF2B5EF4-FFF2-40B4-BE49-F238E27FC236}">
                <a16:creationId xmlns:a16="http://schemas.microsoft.com/office/drawing/2014/main" id="{4BF9F94C-B92B-DC51-6C3A-E705D2BB8DFE}"/>
              </a:ext>
            </a:extLst>
          </p:cNvPr>
          <p:cNvSpPr/>
          <p:nvPr/>
        </p:nvSpPr>
        <p:spPr>
          <a:xfrm>
            <a:off x="621041" y="2393523"/>
            <a:ext cx="2055484" cy="2055456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ash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  <a:sym typeface="Fira Sans Medium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F547B1B-38FB-8320-D87A-69570715FFA0}"/>
              </a:ext>
            </a:extLst>
          </p:cNvPr>
          <p:cNvGrpSpPr/>
          <p:nvPr/>
        </p:nvGrpSpPr>
        <p:grpSpPr>
          <a:xfrm>
            <a:off x="4272697" y="712283"/>
            <a:ext cx="3993406" cy="971220"/>
            <a:chOff x="4272697" y="712283"/>
            <a:chExt cx="3993406" cy="97122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" name="Google Shape;1694;p21">
              <a:extLst>
                <a:ext uri="{FF2B5EF4-FFF2-40B4-BE49-F238E27FC236}">
                  <a16:creationId xmlns:a16="http://schemas.microsoft.com/office/drawing/2014/main" id="{ED8205A1-6789-09B0-2EC8-4B0BAEA7CAD8}"/>
                </a:ext>
              </a:extLst>
            </p:cNvPr>
            <p:cNvSpPr/>
            <p:nvPr/>
          </p:nvSpPr>
          <p:spPr>
            <a:xfrm rot="18743101">
              <a:off x="4378207" y="1197447"/>
              <a:ext cx="267206" cy="225537"/>
            </a:xfrm>
            <a:custGeom>
              <a:avLst/>
              <a:gdLst/>
              <a:ahLst/>
              <a:cxnLst/>
              <a:rect l="l" t="t" r="r" b="b"/>
              <a:pathLst>
                <a:path w="8330" h="7031" extrusionOk="0">
                  <a:moveTo>
                    <a:pt x="1" y="0"/>
                  </a:moveTo>
                  <a:lnTo>
                    <a:pt x="1489" y="3515"/>
                  </a:lnTo>
                  <a:lnTo>
                    <a:pt x="1" y="7031"/>
                  </a:lnTo>
                  <a:lnTo>
                    <a:pt x="8330" y="35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endParaRPr>
            </a:p>
          </p:txBody>
        </p:sp>
        <p:sp>
          <p:nvSpPr>
            <p:cNvPr id="21" name="Google Shape;1704;p21">
              <a:extLst>
                <a:ext uri="{FF2B5EF4-FFF2-40B4-BE49-F238E27FC236}">
                  <a16:creationId xmlns:a16="http://schemas.microsoft.com/office/drawing/2014/main" id="{9F98D1EF-32B1-0412-3728-BF917366896A}"/>
                </a:ext>
              </a:extLst>
            </p:cNvPr>
            <p:cNvSpPr/>
            <p:nvPr/>
          </p:nvSpPr>
          <p:spPr>
            <a:xfrm>
              <a:off x="4272697" y="712293"/>
              <a:ext cx="3993406" cy="971210"/>
            </a:xfrm>
            <a:custGeom>
              <a:avLst/>
              <a:gdLst/>
              <a:ahLst/>
              <a:cxnLst/>
              <a:rect l="l" t="t" r="r" b="b"/>
              <a:pathLst>
                <a:path w="52160" h="30277" extrusionOk="0">
                  <a:moveTo>
                    <a:pt x="4751" y="1"/>
                  </a:moveTo>
                  <a:cubicBezTo>
                    <a:pt x="2122" y="1"/>
                    <a:pt x="1" y="2123"/>
                    <a:pt x="1" y="4751"/>
                  </a:cubicBezTo>
                  <a:lnTo>
                    <a:pt x="1" y="25526"/>
                  </a:lnTo>
                  <a:cubicBezTo>
                    <a:pt x="1" y="28123"/>
                    <a:pt x="2122" y="30276"/>
                    <a:pt x="4751" y="30276"/>
                  </a:cubicBezTo>
                  <a:lnTo>
                    <a:pt x="47409" y="30276"/>
                  </a:lnTo>
                  <a:cubicBezTo>
                    <a:pt x="50006" y="30276"/>
                    <a:pt x="52159" y="28123"/>
                    <a:pt x="52159" y="25526"/>
                  </a:cubicBezTo>
                  <a:lnTo>
                    <a:pt x="52159" y="4751"/>
                  </a:lnTo>
                  <a:cubicBezTo>
                    <a:pt x="52159" y="2123"/>
                    <a:pt x="50006" y="1"/>
                    <a:pt x="47409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endParaRPr>
            </a:p>
          </p:txBody>
        </p:sp>
        <p:sp>
          <p:nvSpPr>
            <p:cNvPr id="22" name="Google Shape;1705;p21">
              <a:extLst>
                <a:ext uri="{FF2B5EF4-FFF2-40B4-BE49-F238E27FC236}">
                  <a16:creationId xmlns:a16="http://schemas.microsoft.com/office/drawing/2014/main" id="{95800ECE-8DF4-46A7-165E-1723788255FF}"/>
                </a:ext>
              </a:extLst>
            </p:cNvPr>
            <p:cNvSpPr/>
            <p:nvPr/>
          </p:nvSpPr>
          <p:spPr>
            <a:xfrm>
              <a:off x="4272698" y="712293"/>
              <a:ext cx="430769" cy="971210"/>
            </a:xfrm>
            <a:custGeom>
              <a:avLst/>
              <a:gdLst/>
              <a:ahLst/>
              <a:cxnLst/>
              <a:rect l="l" t="t" r="r" b="b"/>
              <a:pathLst>
                <a:path w="13429" h="30277" extrusionOk="0">
                  <a:moveTo>
                    <a:pt x="4751" y="1"/>
                  </a:moveTo>
                  <a:cubicBezTo>
                    <a:pt x="2154" y="1"/>
                    <a:pt x="1" y="2123"/>
                    <a:pt x="1" y="4751"/>
                  </a:cubicBezTo>
                  <a:lnTo>
                    <a:pt x="1" y="25526"/>
                  </a:lnTo>
                  <a:cubicBezTo>
                    <a:pt x="1" y="28123"/>
                    <a:pt x="2154" y="30276"/>
                    <a:pt x="4751" y="30276"/>
                  </a:cubicBezTo>
                  <a:lnTo>
                    <a:pt x="13428" y="3027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  <a:sym typeface="Fira Sans SemiBold"/>
                </a:rPr>
                <a:t>1</a:t>
              </a:r>
              <a:endParaRPr sz="3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  <a:sym typeface="Fira Sans SemiBold"/>
              </a:endParaRPr>
            </a:p>
          </p:txBody>
        </p:sp>
        <p:sp>
          <p:nvSpPr>
            <p:cNvPr id="29" name="Google Shape;1712;p21">
              <a:extLst>
                <a:ext uri="{FF2B5EF4-FFF2-40B4-BE49-F238E27FC236}">
                  <a16:creationId xmlns:a16="http://schemas.microsoft.com/office/drawing/2014/main" id="{16726A9D-62DE-44F6-8F3D-0CBA652E6143}"/>
                </a:ext>
              </a:extLst>
            </p:cNvPr>
            <p:cNvSpPr txBox="1"/>
            <p:nvPr/>
          </p:nvSpPr>
          <p:spPr>
            <a:xfrm>
              <a:off x="4703460" y="712283"/>
              <a:ext cx="2520000" cy="23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  <a:sym typeface="Fira Sans Medium"/>
                </a:rPr>
                <a:t>df1 – 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  <a:sym typeface="Fira Sans Medium"/>
                </a:rPr>
                <a:t>基地台統計</a:t>
              </a:r>
              <a:endParaRPr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  <a:sym typeface="Fira Sans Medium"/>
              </a:endParaRPr>
            </a:p>
          </p:txBody>
        </p:sp>
        <p:sp>
          <p:nvSpPr>
            <p:cNvPr id="30" name="Google Shape;1713;p21">
              <a:extLst>
                <a:ext uri="{FF2B5EF4-FFF2-40B4-BE49-F238E27FC236}">
                  <a16:creationId xmlns:a16="http://schemas.microsoft.com/office/drawing/2014/main" id="{0BED8C03-8A58-4870-2A90-4EC55CFA0582}"/>
                </a:ext>
              </a:extLst>
            </p:cNvPr>
            <p:cNvSpPr txBox="1"/>
            <p:nvPr/>
          </p:nvSpPr>
          <p:spPr>
            <a:xfrm>
              <a:off x="4703459" y="957573"/>
              <a:ext cx="3562644" cy="716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>
                <a:defRPr lang="en-US"/>
              </a:defPPr>
              <a:lvl1pPr lvl="0" indent="0">
                <a:spcBef>
                  <a:spcPts val="0"/>
                </a:spcBef>
                <a:spcAft>
                  <a:spcPts val="0"/>
                </a:spcAft>
                <a:buNone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jkFonts 全瀨體" panose="02000600000000000000" pitchFamily="2" charset="-120"/>
                  <a:ea typeface="cjkFonts 全瀨體" panose="02000600000000000000" pitchFamily="2" charset="-120"/>
                  <a:cs typeface="cjkFonts 全瀨體" panose="02000600000000000000" pitchFamily="2" charset="-120"/>
                </a:defRPr>
              </a:lvl1pPr>
            </a:lstStyle>
            <a:p>
              <a:pPr>
                <a:lnSpc>
                  <a:spcPts val="1700"/>
                </a:lnSpc>
              </a:pPr>
              <a:r>
                <a:rPr lang="en-US" altLang="zh-TW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2024-04-</a:t>
              </a:r>
              <a:r>
                <a:rPr lang="zh-TW" altLang="en-US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基地臺數量</a:t>
              </a:r>
              <a:r>
                <a:rPr lang="en-US" altLang="zh-TW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總量</a:t>
              </a:r>
              <a:r>
                <a:rPr lang="en-US" altLang="zh-TW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各區域</a:t>
              </a:r>
              <a:r>
                <a:rPr lang="en-US" altLang="zh-TW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1700"/>
                </a:lnSpc>
              </a:pPr>
              <a:r>
                <a:rPr lang="en-US" altLang="zh-TW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2014-2024</a:t>
              </a:r>
              <a:r>
                <a:rPr lang="zh-TW" altLang="en-US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年基地台數量趨勢</a:t>
              </a:r>
            </a:p>
            <a:p>
              <a:pPr>
                <a:lnSpc>
                  <a:spcPts val="1700"/>
                </a:lnSpc>
              </a:pPr>
              <a:r>
                <a:rPr lang="en-US" altLang="zh-TW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2024-04-</a:t>
              </a:r>
              <a:r>
                <a:rPr lang="zh-TW" altLang="en-US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各區域</a:t>
              </a:r>
              <a:r>
                <a:rPr lang="en-US" altLang="zh-TW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300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基地臺數量與人口數之比較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8FE957D-59CA-8DD1-A1D7-37893DC2039A}"/>
              </a:ext>
            </a:extLst>
          </p:cNvPr>
          <p:cNvGrpSpPr/>
          <p:nvPr/>
        </p:nvGrpSpPr>
        <p:grpSpPr>
          <a:xfrm>
            <a:off x="4845859" y="2075599"/>
            <a:ext cx="3139863" cy="1176928"/>
            <a:chOff x="4845859" y="2075599"/>
            <a:chExt cx="3139863" cy="1176928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" name="Google Shape;1696;p21">
              <a:extLst>
                <a:ext uri="{FF2B5EF4-FFF2-40B4-BE49-F238E27FC236}">
                  <a16:creationId xmlns:a16="http://schemas.microsoft.com/office/drawing/2014/main" id="{15BC419A-B101-8F13-E3FE-1598C588377C}"/>
                </a:ext>
              </a:extLst>
            </p:cNvPr>
            <p:cNvSpPr/>
            <p:nvPr/>
          </p:nvSpPr>
          <p:spPr>
            <a:xfrm>
              <a:off x="6196795" y="2473441"/>
              <a:ext cx="267206" cy="226563"/>
            </a:xfrm>
            <a:custGeom>
              <a:avLst/>
              <a:gdLst/>
              <a:ahLst/>
              <a:cxnLst/>
              <a:rect l="l" t="t" r="r" b="b"/>
              <a:pathLst>
                <a:path w="8330" h="7063" extrusionOk="0">
                  <a:moveTo>
                    <a:pt x="0" y="1"/>
                  </a:moveTo>
                  <a:lnTo>
                    <a:pt x="1489" y="3516"/>
                  </a:lnTo>
                  <a:lnTo>
                    <a:pt x="0" y="7063"/>
                  </a:lnTo>
                  <a:lnTo>
                    <a:pt x="0" y="7063"/>
                  </a:lnTo>
                  <a:lnTo>
                    <a:pt x="8329" y="35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endParaRPr>
            </a:p>
          </p:txBody>
        </p:sp>
        <p:sp>
          <p:nvSpPr>
            <p:cNvPr id="23" name="Google Shape;1706;p21">
              <a:extLst>
                <a:ext uri="{FF2B5EF4-FFF2-40B4-BE49-F238E27FC236}">
                  <a16:creationId xmlns:a16="http://schemas.microsoft.com/office/drawing/2014/main" id="{500402A1-04C4-97EA-4165-66405FE158A5}"/>
                </a:ext>
              </a:extLst>
            </p:cNvPr>
            <p:cNvSpPr/>
            <p:nvPr/>
          </p:nvSpPr>
          <p:spPr>
            <a:xfrm>
              <a:off x="4845859" y="2086150"/>
              <a:ext cx="3139863" cy="1158640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endParaRPr>
            </a:p>
          </p:txBody>
        </p:sp>
        <p:sp>
          <p:nvSpPr>
            <p:cNvPr id="24" name="Google Shape;1707;p21">
              <a:extLst>
                <a:ext uri="{FF2B5EF4-FFF2-40B4-BE49-F238E27FC236}">
                  <a16:creationId xmlns:a16="http://schemas.microsoft.com/office/drawing/2014/main" id="{175234F2-D51C-E46D-FF49-3AC4C7FC15D6}"/>
                </a:ext>
              </a:extLst>
            </p:cNvPr>
            <p:cNvSpPr/>
            <p:nvPr/>
          </p:nvSpPr>
          <p:spPr>
            <a:xfrm>
              <a:off x="4845859" y="2075599"/>
              <a:ext cx="430769" cy="1158640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  <a:sym typeface="Fira Sans SemiBold"/>
                </a:rPr>
                <a:t>2</a:t>
              </a:r>
              <a:endParaRPr sz="3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  <a:sym typeface="Fira Sans SemiBold"/>
              </a:endParaRPr>
            </a:p>
          </p:txBody>
        </p:sp>
        <p:sp>
          <p:nvSpPr>
            <p:cNvPr id="31" name="Google Shape;1714;p21">
              <a:extLst>
                <a:ext uri="{FF2B5EF4-FFF2-40B4-BE49-F238E27FC236}">
                  <a16:creationId xmlns:a16="http://schemas.microsoft.com/office/drawing/2014/main" id="{20546EA5-29EE-1795-2785-94B6E20C037B}"/>
                </a:ext>
              </a:extLst>
            </p:cNvPr>
            <p:cNvSpPr txBox="1"/>
            <p:nvPr/>
          </p:nvSpPr>
          <p:spPr>
            <a:xfrm>
              <a:off x="5276621" y="2093348"/>
              <a:ext cx="2520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  <a:sym typeface="Fira Sans Medium"/>
                </a:rPr>
                <a:t>df2 – 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  <a:sym typeface="Fira Sans Medium"/>
                </a:rPr>
                <a:t>用戶數統計</a:t>
              </a:r>
              <a:endParaRPr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  <a:sym typeface="Fira Sans Medium"/>
              </a:endParaRPr>
            </a:p>
          </p:txBody>
        </p:sp>
        <p:sp>
          <p:nvSpPr>
            <p:cNvPr id="32" name="Google Shape;1715;p21">
              <a:extLst>
                <a:ext uri="{FF2B5EF4-FFF2-40B4-BE49-F238E27FC236}">
                  <a16:creationId xmlns:a16="http://schemas.microsoft.com/office/drawing/2014/main" id="{6903EB94-95DE-FF33-E464-30E547629B47}"/>
                </a:ext>
              </a:extLst>
            </p:cNvPr>
            <p:cNvSpPr txBox="1"/>
            <p:nvPr/>
          </p:nvSpPr>
          <p:spPr>
            <a:xfrm>
              <a:off x="5276621" y="2330948"/>
              <a:ext cx="2706544" cy="921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>
                <a:defRPr lang="en-US"/>
              </a:defPPr>
              <a:lvl1pPr lvl="0" indent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None/>
                <a:defRPr sz="1200">
                  <a:solidFill>
                    <a:schemeClr val="accent1">
                      <a:lumMod val="75000"/>
                    </a:schemeClr>
                  </a:solidFill>
                  <a:latin typeface="cjkFonts 全瀨體" panose="02000600000000000000" pitchFamily="2" charset="-120"/>
                  <a:ea typeface="cjkFonts 全瀨體" panose="02000600000000000000" pitchFamily="2" charset="-120"/>
                  <a:cs typeface="cjkFonts 全瀨體" panose="02000600000000000000" pitchFamily="2" charset="-120"/>
                </a:defRPr>
              </a:lvl1pPr>
            </a:lstStyle>
            <a:p>
              <a:r>
                <a:rPr lang="en-US" altLang="zh-TW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2024-04-</a:t>
              </a:r>
              <a:r>
                <a:rPr lang="zh-TW" altLang="en-US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用戶數量</a:t>
              </a:r>
              <a:r>
                <a:rPr lang="en-US" altLang="zh-TW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總量</a:t>
              </a:r>
              <a:r>
                <a:rPr lang="en-US" altLang="zh-TW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各類別</a:t>
              </a:r>
              <a:r>
                <a:rPr lang="en-US" altLang="zh-TW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2024-04-</a:t>
              </a:r>
              <a:r>
                <a:rPr lang="zh-TW" altLang="en-US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用戶類別占比</a:t>
              </a:r>
              <a:endParaRPr lang="zh-TW" altLang="en-US" sz="13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2015-2024</a:t>
              </a:r>
              <a:r>
                <a:rPr lang="zh-TW" altLang="en-US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年用戶數量趨勢</a:t>
              </a:r>
              <a:endParaRPr lang="zh-TW" altLang="en-US" sz="13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2024-04-</a:t>
              </a:r>
              <a:r>
                <a:rPr lang="zh-TW" altLang="en-US" sz="1300" dirty="0">
                  <a:solidFill>
                    <a:schemeClr val="accent6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用戶數與基地台之比較</a:t>
              </a:r>
              <a:endParaRPr lang="zh-TW" altLang="en-US" sz="13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952081A-19D5-B58B-D6E8-DE9AE66D0616}"/>
              </a:ext>
            </a:extLst>
          </p:cNvPr>
          <p:cNvGrpSpPr/>
          <p:nvPr/>
        </p:nvGrpSpPr>
        <p:grpSpPr>
          <a:xfrm>
            <a:off x="4441690" y="3613210"/>
            <a:ext cx="3682941" cy="974267"/>
            <a:chOff x="4441690" y="3613210"/>
            <a:chExt cx="3682941" cy="974267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5" name="Google Shape;1698;p21">
              <a:extLst>
                <a:ext uri="{FF2B5EF4-FFF2-40B4-BE49-F238E27FC236}">
                  <a16:creationId xmlns:a16="http://schemas.microsoft.com/office/drawing/2014/main" id="{FCDC8241-97CB-E086-4095-96FDC784E675}"/>
                </a:ext>
              </a:extLst>
            </p:cNvPr>
            <p:cNvSpPr/>
            <p:nvPr/>
          </p:nvSpPr>
          <p:spPr>
            <a:xfrm>
              <a:off x="6201864" y="4209539"/>
              <a:ext cx="267206" cy="226563"/>
            </a:xfrm>
            <a:custGeom>
              <a:avLst/>
              <a:gdLst/>
              <a:ahLst/>
              <a:cxnLst/>
              <a:rect l="l" t="t" r="r" b="b"/>
              <a:pathLst>
                <a:path w="8330" h="7063" extrusionOk="0">
                  <a:moveTo>
                    <a:pt x="0" y="1"/>
                  </a:moveTo>
                  <a:lnTo>
                    <a:pt x="1489" y="3516"/>
                  </a:lnTo>
                  <a:lnTo>
                    <a:pt x="0" y="7063"/>
                  </a:lnTo>
                  <a:lnTo>
                    <a:pt x="8329" y="35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endParaRPr>
            </a:p>
          </p:txBody>
        </p:sp>
        <p:sp>
          <p:nvSpPr>
            <p:cNvPr id="19" name="Google Shape;1702;p21">
              <a:extLst>
                <a:ext uri="{FF2B5EF4-FFF2-40B4-BE49-F238E27FC236}">
                  <a16:creationId xmlns:a16="http://schemas.microsoft.com/office/drawing/2014/main" id="{A2F79A46-5356-4B23-48FD-0CB5C253B7D4}"/>
                </a:ext>
              </a:extLst>
            </p:cNvPr>
            <p:cNvSpPr/>
            <p:nvPr/>
          </p:nvSpPr>
          <p:spPr>
            <a:xfrm>
              <a:off x="4441690" y="3613210"/>
              <a:ext cx="3682941" cy="971210"/>
            </a:xfrm>
            <a:custGeom>
              <a:avLst/>
              <a:gdLst/>
              <a:ahLst/>
              <a:cxnLst/>
              <a:rect l="l" t="t" r="r" b="b"/>
              <a:pathLst>
                <a:path w="52160" h="30277" extrusionOk="0">
                  <a:moveTo>
                    <a:pt x="4751" y="1"/>
                  </a:moveTo>
                  <a:cubicBezTo>
                    <a:pt x="2122" y="1"/>
                    <a:pt x="1" y="2154"/>
                    <a:pt x="1" y="4751"/>
                  </a:cubicBezTo>
                  <a:lnTo>
                    <a:pt x="1" y="25526"/>
                  </a:lnTo>
                  <a:cubicBezTo>
                    <a:pt x="1" y="28123"/>
                    <a:pt x="2122" y="30276"/>
                    <a:pt x="4751" y="30276"/>
                  </a:cubicBezTo>
                  <a:lnTo>
                    <a:pt x="47409" y="30276"/>
                  </a:lnTo>
                  <a:cubicBezTo>
                    <a:pt x="50006" y="30276"/>
                    <a:pt x="52159" y="28123"/>
                    <a:pt x="52159" y="25526"/>
                  </a:cubicBezTo>
                  <a:lnTo>
                    <a:pt x="52159" y="4751"/>
                  </a:lnTo>
                  <a:cubicBezTo>
                    <a:pt x="52159" y="2154"/>
                    <a:pt x="50006" y="1"/>
                    <a:pt x="47409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endParaRPr>
            </a:p>
          </p:txBody>
        </p:sp>
        <p:sp>
          <p:nvSpPr>
            <p:cNvPr id="20" name="Google Shape;1703;p21">
              <a:extLst>
                <a:ext uri="{FF2B5EF4-FFF2-40B4-BE49-F238E27FC236}">
                  <a16:creationId xmlns:a16="http://schemas.microsoft.com/office/drawing/2014/main" id="{05D25AEB-D9F5-960C-1081-4DA62BBED2BA}"/>
                </a:ext>
              </a:extLst>
            </p:cNvPr>
            <p:cNvSpPr/>
            <p:nvPr/>
          </p:nvSpPr>
          <p:spPr>
            <a:xfrm>
              <a:off x="4441690" y="3616267"/>
              <a:ext cx="430769" cy="971210"/>
            </a:xfrm>
            <a:custGeom>
              <a:avLst/>
              <a:gdLst/>
              <a:ahLst/>
              <a:cxnLst/>
              <a:rect l="l" t="t" r="r" b="b"/>
              <a:pathLst>
                <a:path w="13429" h="30277" extrusionOk="0">
                  <a:moveTo>
                    <a:pt x="4751" y="1"/>
                  </a:moveTo>
                  <a:cubicBezTo>
                    <a:pt x="2154" y="1"/>
                    <a:pt x="1" y="2154"/>
                    <a:pt x="1" y="4751"/>
                  </a:cubicBezTo>
                  <a:lnTo>
                    <a:pt x="1" y="25526"/>
                  </a:lnTo>
                  <a:cubicBezTo>
                    <a:pt x="1" y="28123"/>
                    <a:pt x="2154" y="30276"/>
                    <a:pt x="4751" y="30276"/>
                  </a:cubicBezTo>
                  <a:lnTo>
                    <a:pt x="13428" y="3027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  <a:sym typeface="Fira Sans SemiBold"/>
                </a:rPr>
                <a:t>3</a:t>
              </a:r>
              <a:endParaRPr sz="3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  <a:sym typeface="Fira Sans SemiBold"/>
              </a:endParaRPr>
            </a:p>
          </p:txBody>
        </p:sp>
        <p:sp>
          <p:nvSpPr>
            <p:cNvPr id="33" name="Google Shape;1716;p21">
              <a:extLst>
                <a:ext uri="{FF2B5EF4-FFF2-40B4-BE49-F238E27FC236}">
                  <a16:creationId xmlns:a16="http://schemas.microsoft.com/office/drawing/2014/main" id="{73F20CA1-C47A-818C-1AA1-4FA9FCA7B2D8}"/>
                </a:ext>
              </a:extLst>
            </p:cNvPr>
            <p:cNvSpPr txBox="1"/>
            <p:nvPr/>
          </p:nvSpPr>
          <p:spPr>
            <a:xfrm>
              <a:off x="4872452" y="3634957"/>
              <a:ext cx="2520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  <a:sym typeface="Fira Sans Medium"/>
                </a:rPr>
                <a:t>df3 – 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  <a:sym typeface="Fira Sans Medium"/>
                </a:rPr>
                <a:t>門市量統計</a:t>
              </a:r>
              <a:endParaRPr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  <a:sym typeface="Fira Sans Medium"/>
              </a:endParaRPr>
            </a:p>
          </p:txBody>
        </p:sp>
        <p:sp>
          <p:nvSpPr>
            <p:cNvPr id="34" name="Google Shape;1717;p21">
              <a:extLst>
                <a:ext uri="{FF2B5EF4-FFF2-40B4-BE49-F238E27FC236}">
                  <a16:creationId xmlns:a16="http://schemas.microsoft.com/office/drawing/2014/main" id="{FC5008CE-F55F-E244-0E2E-5C6BB8914DA1}"/>
                </a:ext>
              </a:extLst>
            </p:cNvPr>
            <p:cNvSpPr txBox="1"/>
            <p:nvPr/>
          </p:nvSpPr>
          <p:spPr>
            <a:xfrm>
              <a:off x="4872452" y="3872197"/>
              <a:ext cx="3252179" cy="712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>
                <a:defRPr lang="en-US"/>
              </a:defPPr>
              <a:lvl1pPr lvl="0" indent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None/>
                <a:defRPr sz="1200">
                  <a:solidFill>
                    <a:schemeClr val="accent6">
                      <a:lumMod val="50000"/>
                    </a:schemeClr>
                  </a:solidFill>
                  <a:effectLst/>
                  <a:latin typeface="  XiaolaiSC"/>
                  <a:ea typeface="cjkFonts 全瀨體" panose="02000600000000000000" pitchFamily="2" charset="-120"/>
                  <a:cs typeface="cjkFonts 全瀨體" panose="02000600000000000000" pitchFamily="2" charset="-120"/>
                </a:defRPr>
              </a:lvl1pPr>
            </a:lstStyle>
            <a:p>
              <a:r>
                <a:rPr lang="en-US" altLang="zh-TW" sz="13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2024</a:t>
              </a:r>
              <a:r>
                <a:rPr lang="zh-TW" altLang="en-US" sz="13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3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3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各家電信</a:t>
              </a:r>
              <a:r>
                <a:rPr lang="en-US" altLang="zh-TW" sz="13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3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門市數量</a:t>
              </a:r>
              <a:r>
                <a:rPr lang="en-US" altLang="zh-TW" sz="13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總量</a:t>
              </a:r>
              <a:r>
                <a:rPr lang="en-US" altLang="zh-TW" sz="13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13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各區域</a:t>
              </a:r>
              <a:r>
                <a:rPr lang="en-US" altLang="zh-TW" sz="13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r>
                <a:rPr lang="en-US" altLang="zh-TW" sz="1300" dirty="0">
                  <a:solidFill>
                    <a:schemeClr val="accent2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2024</a:t>
              </a:r>
              <a:r>
                <a:rPr lang="zh-TW" altLang="en-US" sz="1300" dirty="0">
                  <a:solidFill>
                    <a:schemeClr val="accent2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300" dirty="0">
                  <a:solidFill>
                    <a:schemeClr val="accent2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1300" dirty="0">
                  <a:solidFill>
                    <a:schemeClr val="accent2">
                      <a:lumMod val="50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門市數量與用戶數之比較</a:t>
              </a:r>
              <a:endParaRPr lang="zh-TW" altLang="en-US" sz="13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2F26283-4A36-14D0-7B7B-0A948729BBCD}"/>
              </a:ext>
            </a:extLst>
          </p:cNvPr>
          <p:cNvGrpSpPr/>
          <p:nvPr/>
        </p:nvGrpSpPr>
        <p:grpSpPr>
          <a:xfrm>
            <a:off x="4326942" y="5177551"/>
            <a:ext cx="3201908" cy="974322"/>
            <a:chOff x="4326942" y="5177551"/>
            <a:chExt cx="3201908" cy="974322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4" name="Google Shape;1694;p21">
              <a:extLst>
                <a:ext uri="{FF2B5EF4-FFF2-40B4-BE49-F238E27FC236}">
                  <a16:creationId xmlns:a16="http://schemas.microsoft.com/office/drawing/2014/main" id="{75FB4A25-1563-E052-803C-58F3ED770FF7}"/>
                </a:ext>
              </a:extLst>
            </p:cNvPr>
            <p:cNvSpPr/>
            <p:nvPr/>
          </p:nvSpPr>
          <p:spPr>
            <a:xfrm rot="2856899" flipV="1">
              <a:off x="4378209" y="5484958"/>
              <a:ext cx="267206" cy="225537"/>
            </a:xfrm>
            <a:custGeom>
              <a:avLst/>
              <a:gdLst/>
              <a:ahLst/>
              <a:cxnLst/>
              <a:rect l="l" t="t" r="r" b="b"/>
              <a:pathLst>
                <a:path w="8330" h="7031" extrusionOk="0">
                  <a:moveTo>
                    <a:pt x="1" y="0"/>
                  </a:moveTo>
                  <a:lnTo>
                    <a:pt x="1489" y="3515"/>
                  </a:lnTo>
                  <a:lnTo>
                    <a:pt x="1" y="7031"/>
                  </a:lnTo>
                  <a:lnTo>
                    <a:pt x="8330" y="35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endParaRPr>
            </a:p>
          </p:txBody>
        </p:sp>
        <p:sp>
          <p:nvSpPr>
            <p:cNvPr id="56" name="Google Shape;1698;p21">
              <a:extLst>
                <a:ext uri="{FF2B5EF4-FFF2-40B4-BE49-F238E27FC236}">
                  <a16:creationId xmlns:a16="http://schemas.microsoft.com/office/drawing/2014/main" id="{C099C7C9-C37E-2B13-5655-26DBEB71FD39}"/>
                </a:ext>
              </a:extLst>
            </p:cNvPr>
            <p:cNvSpPr/>
            <p:nvPr/>
          </p:nvSpPr>
          <p:spPr>
            <a:xfrm>
              <a:off x="6087116" y="5773880"/>
              <a:ext cx="267206" cy="226563"/>
            </a:xfrm>
            <a:custGeom>
              <a:avLst/>
              <a:gdLst/>
              <a:ahLst/>
              <a:cxnLst/>
              <a:rect l="l" t="t" r="r" b="b"/>
              <a:pathLst>
                <a:path w="8330" h="7063" extrusionOk="0">
                  <a:moveTo>
                    <a:pt x="0" y="1"/>
                  </a:moveTo>
                  <a:lnTo>
                    <a:pt x="1489" y="3516"/>
                  </a:lnTo>
                  <a:lnTo>
                    <a:pt x="0" y="7063"/>
                  </a:lnTo>
                  <a:lnTo>
                    <a:pt x="8329" y="35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endParaRPr>
            </a:p>
          </p:txBody>
        </p:sp>
        <p:sp>
          <p:nvSpPr>
            <p:cNvPr id="57" name="Google Shape;1702;p21">
              <a:extLst>
                <a:ext uri="{FF2B5EF4-FFF2-40B4-BE49-F238E27FC236}">
                  <a16:creationId xmlns:a16="http://schemas.microsoft.com/office/drawing/2014/main" id="{9F727F7B-2064-A938-3327-04EE79D60851}"/>
                </a:ext>
              </a:extLst>
            </p:cNvPr>
            <p:cNvSpPr/>
            <p:nvPr/>
          </p:nvSpPr>
          <p:spPr>
            <a:xfrm>
              <a:off x="4326942" y="5177551"/>
              <a:ext cx="3201908" cy="971210"/>
            </a:xfrm>
            <a:custGeom>
              <a:avLst/>
              <a:gdLst/>
              <a:ahLst/>
              <a:cxnLst/>
              <a:rect l="l" t="t" r="r" b="b"/>
              <a:pathLst>
                <a:path w="52160" h="30277" extrusionOk="0">
                  <a:moveTo>
                    <a:pt x="4751" y="1"/>
                  </a:moveTo>
                  <a:cubicBezTo>
                    <a:pt x="2122" y="1"/>
                    <a:pt x="1" y="2154"/>
                    <a:pt x="1" y="4751"/>
                  </a:cubicBezTo>
                  <a:lnTo>
                    <a:pt x="1" y="25526"/>
                  </a:lnTo>
                  <a:cubicBezTo>
                    <a:pt x="1" y="28123"/>
                    <a:pt x="2122" y="30276"/>
                    <a:pt x="4751" y="30276"/>
                  </a:cubicBezTo>
                  <a:lnTo>
                    <a:pt x="47409" y="30276"/>
                  </a:lnTo>
                  <a:cubicBezTo>
                    <a:pt x="50006" y="30276"/>
                    <a:pt x="52159" y="28123"/>
                    <a:pt x="52159" y="25526"/>
                  </a:cubicBezTo>
                  <a:lnTo>
                    <a:pt x="52159" y="4751"/>
                  </a:lnTo>
                  <a:cubicBezTo>
                    <a:pt x="52159" y="2154"/>
                    <a:pt x="50006" y="1"/>
                    <a:pt x="47409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endParaRPr>
            </a:p>
          </p:txBody>
        </p:sp>
        <p:sp>
          <p:nvSpPr>
            <p:cNvPr id="58" name="Google Shape;1703;p21">
              <a:extLst>
                <a:ext uri="{FF2B5EF4-FFF2-40B4-BE49-F238E27FC236}">
                  <a16:creationId xmlns:a16="http://schemas.microsoft.com/office/drawing/2014/main" id="{7C11AE22-71DB-2C21-2E86-CD15618085AF}"/>
                </a:ext>
              </a:extLst>
            </p:cNvPr>
            <p:cNvSpPr/>
            <p:nvPr/>
          </p:nvSpPr>
          <p:spPr>
            <a:xfrm>
              <a:off x="4326942" y="5177551"/>
              <a:ext cx="430769" cy="971210"/>
            </a:xfrm>
            <a:custGeom>
              <a:avLst/>
              <a:gdLst/>
              <a:ahLst/>
              <a:cxnLst/>
              <a:rect l="l" t="t" r="r" b="b"/>
              <a:pathLst>
                <a:path w="13429" h="30277" extrusionOk="0">
                  <a:moveTo>
                    <a:pt x="4751" y="1"/>
                  </a:moveTo>
                  <a:cubicBezTo>
                    <a:pt x="2154" y="1"/>
                    <a:pt x="1" y="2154"/>
                    <a:pt x="1" y="4751"/>
                  </a:cubicBezTo>
                  <a:lnTo>
                    <a:pt x="1" y="25526"/>
                  </a:lnTo>
                  <a:cubicBezTo>
                    <a:pt x="1" y="28123"/>
                    <a:pt x="2154" y="30276"/>
                    <a:pt x="4751" y="30276"/>
                  </a:cubicBezTo>
                  <a:lnTo>
                    <a:pt x="13428" y="3027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jkFonts 全瀨體" panose="02000600000000000000" pitchFamily="2" charset="-120"/>
                  <a:sym typeface="Fira Sans SemiBold"/>
                </a:rPr>
                <a:t>4</a:t>
              </a:r>
              <a:endParaRPr sz="3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  <a:sym typeface="Fira Sans SemiBold"/>
              </a:endParaRPr>
            </a:p>
          </p:txBody>
        </p:sp>
        <p:sp>
          <p:nvSpPr>
            <p:cNvPr id="59" name="Google Shape;1716;p21">
              <a:extLst>
                <a:ext uri="{FF2B5EF4-FFF2-40B4-BE49-F238E27FC236}">
                  <a16:creationId xmlns:a16="http://schemas.microsoft.com/office/drawing/2014/main" id="{FC0A0811-A86C-854D-49FA-ACCAF3146D4B}"/>
                </a:ext>
              </a:extLst>
            </p:cNvPr>
            <p:cNvSpPr txBox="1"/>
            <p:nvPr/>
          </p:nvSpPr>
          <p:spPr>
            <a:xfrm>
              <a:off x="4757704" y="5199298"/>
              <a:ext cx="25200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lvl="0" indent="0">
                <a:spcBef>
                  <a:spcPts val="0"/>
                </a:spcBef>
                <a:spcAft>
                  <a:spcPts val="0"/>
                </a:spcAft>
                <a:buNone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jkFonts 全瀨體" panose="02000600000000000000" pitchFamily="2" charset="-120"/>
                  <a:ea typeface="cjkFonts 全瀨體" panose="02000600000000000000" pitchFamily="2" charset="-120"/>
                  <a:cs typeface="cjkFonts 全瀨體" panose="02000600000000000000" pitchFamily="2" charset="-120"/>
                </a:defRPr>
              </a:lvl1pPr>
            </a:lstStyle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Fira Sans Medium"/>
                </a:rPr>
                <a:t>資料庫</a:t>
              </a:r>
              <a:endParaRPr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Fira Sans Medium"/>
              </a:endParaRPr>
            </a:p>
          </p:txBody>
        </p:sp>
        <p:sp>
          <p:nvSpPr>
            <p:cNvPr id="60" name="Google Shape;1717;p21">
              <a:extLst>
                <a:ext uri="{FF2B5EF4-FFF2-40B4-BE49-F238E27FC236}">
                  <a16:creationId xmlns:a16="http://schemas.microsoft.com/office/drawing/2014/main" id="{301F81F6-4700-BB10-AEE0-9AD3E0B618C8}"/>
                </a:ext>
              </a:extLst>
            </p:cNvPr>
            <p:cNvSpPr txBox="1"/>
            <p:nvPr/>
          </p:nvSpPr>
          <p:spPr>
            <a:xfrm>
              <a:off x="4757704" y="5436538"/>
              <a:ext cx="2771146" cy="715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>
              <a:defPPr>
                <a:defRPr lang="en-US"/>
              </a:defPPr>
              <a:lvl1pPr lvl="0" indent="0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None/>
                <a:defRPr sz="1200">
                  <a:solidFill>
                    <a:schemeClr val="accent1">
                      <a:lumMod val="50000"/>
                    </a:schemeClr>
                  </a:solidFill>
                  <a:latin typeface="cjkFonts 全瀨體" panose="02000600000000000000" pitchFamily="2" charset="-120"/>
                  <a:ea typeface="cjkFonts 全瀨體" panose="02000600000000000000" pitchFamily="2" charset="-120"/>
                  <a:cs typeface="cjkFonts 全瀨體" panose="02000600000000000000" pitchFamily="2" charset="-120"/>
                </a:defRPr>
              </a:lvl1pPr>
            </a:lstStyle>
            <a:p>
              <a:r>
                <a:rPr lang="zh-TW" altLang="en-US" sz="13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Fira Sans"/>
                </a:rPr>
                <a:t>將彙整好的資料</a:t>
              </a:r>
              <a:r>
                <a:rPr lang="en-US" altLang="zh-TW" sz="13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Fira Sans"/>
                </a:rPr>
                <a:t>df1</a:t>
              </a:r>
              <a:r>
                <a:rPr lang="zh-TW" altLang="en-US" sz="13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Fira Sans"/>
                </a:rPr>
                <a:t>、</a:t>
              </a:r>
              <a:r>
                <a:rPr lang="en-US" altLang="zh-TW" sz="13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Fira Sans"/>
                </a:rPr>
                <a:t>df2</a:t>
              </a:r>
              <a:r>
                <a:rPr lang="zh-TW" altLang="en-US" sz="13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Fira Sans"/>
                </a:rPr>
                <a:t>、</a:t>
              </a:r>
              <a:r>
                <a:rPr lang="en-US" altLang="zh-TW" sz="13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Fira Sans"/>
                </a:rPr>
                <a:t>df3</a:t>
              </a:r>
              <a:r>
                <a:rPr lang="zh-TW" altLang="en-US" sz="13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Fira Sans"/>
                </a:rPr>
                <a:t>，</a:t>
              </a:r>
              <a:endParaRPr lang="en-US" altLang="zh-TW" sz="13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Fira Sans"/>
              </a:endParaRPr>
            </a:p>
            <a:p>
              <a:r>
                <a:rPr lang="zh-TW" altLang="en-US" sz="1300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Fira Sans"/>
                </a:rPr>
                <a:t>寫入資料庫</a:t>
              </a:r>
              <a:endParaRPr lang="en-US" altLang="zh-TW" sz="13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Fira Sans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BE17163-3CDE-575C-1AB8-8FCF39C41705}"/>
              </a:ext>
            </a:extLst>
          </p:cNvPr>
          <p:cNvGrpSpPr/>
          <p:nvPr/>
        </p:nvGrpSpPr>
        <p:grpSpPr>
          <a:xfrm>
            <a:off x="276810" y="308876"/>
            <a:ext cx="1003323" cy="1003323"/>
            <a:chOff x="2085475" y="4234297"/>
            <a:chExt cx="100332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3" name="Google Shape;2599;p30">
              <a:extLst>
                <a:ext uri="{FF2B5EF4-FFF2-40B4-BE49-F238E27FC236}">
                  <a16:creationId xmlns:a16="http://schemas.microsoft.com/office/drawing/2014/main" id="{5CEB59E8-E4C2-A85C-6504-82C86FB45149}"/>
                </a:ext>
              </a:extLst>
            </p:cNvPr>
            <p:cNvSpPr/>
            <p:nvPr/>
          </p:nvSpPr>
          <p:spPr>
            <a:xfrm>
              <a:off x="2085475" y="4234297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63C95E0C-2F1C-2313-058C-1E3D0B5D135A}"/>
                </a:ext>
              </a:extLst>
            </p:cNvPr>
            <p:cNvGrpSpPr/>
            <p:nvPr/>
          </p:nvGrpSpPr>
          <p:grpSpPr>
            <a:xfrm>
              <a:off x="2309957" y="4517007"/>
              <a:ext cx="554391" cy="464206"/>
              <a:chOff x="5593927" y="2441013"/>
              <a:chExt cx="554391" cy="464206"/>
            </a:xfrm>
          </p:grpSpPr>
          <p:sp>
            <p:nvSpPr>
              <p:cNvPr id="72" name="Google Shape;2696;p30">
                <a:extLst>
                  <a:ext uri="{FF2B5EF4-FFF2-40B4-BE49-F238E27FC236}">
                    <a16:creationId xmlns:a16="http://schemas.microsoft.com/office/drawing/2014/main" id="{84B255FA-DDCB-059C-D3DC-9E0BBDDB3670}"/>
                  </a:ext>
                </a:extLst>
              </p:cNvPr>
              <p:cNvSpPr/>
              <p:nvPr/>
            </p:nvSpPr>
            <p:spPr>
              <a:xfrm>
                <a:off x="5593927" y="2494994"/>
                <a:ext cx="554391" cy="4102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3428" extrusionOk="0">
                    <a:moveTo>
                      <a:pt x="0" y="0"/>
                    </a:moveTo>
                    <a:lnTo>
                      <a:pt x="0" y="12636"/>
                    </a:lnTo>
                    <a:lnTo>
                      <a:pt x="8202" y="12636"/>
                    </a:lnTo>
                    <a:cubicBezTo>
                      <a:pt x="8202" y="13079"/>
                      <a:pt x="8551" y="13428"/>
                      <a:pt x="8994" y="13428"/>
                    </a:cubicBezTo>
                    <a:lnTo>
                      <a:pt x="9153" y="13428"/>
                    </a:lnTo>
                    <a:cubicBezTo>
                      <a:pt x="9596" y="13428"/>
                      <a:pt x="9944" y="13079"/>
                      <a:pt x="9944" y="12636"/>
                    </a:cubicBezTo>
                    <a:lnTo>
                      <a:pt x="18147" y="12636"/>
                    </a:lnTo>
                    <a:lnTo>
                      <a:pt x="18147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73" name="Google Shape;2697;p30">
                <a:extLst>
                  <a:ext uri="{FF2B5EF4-FFF2-40B4-BE49-F238E27FC236}">
                    <a16:creationId xmlns:a16="http://schemas.microsoft.com/office/drawing/2014/main" id="{142A0E13-9345-14F0-CB1C-28F219E88311}"/>
                  </a:ext>
                </a:extLst>
              </p:cNvPr>
              <p:cNvSpPr/>
              <p:nvPr/>
            </p:nvSpPr>
            <p:spPr>
              <a:xfrm>
                <a:off x="5618092" y="2467836"/>
                <a:ext cx="255459" cy="408362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13367" extrusionOk="0">
                    <a:moveTo>
                      <a:pt x="990" y="0"/>
                    </a:moveTo>
                    <a:cubicBezTo>
                      <a:pt x="921" y="0"/>
                      <a:pt x="855" y="1"/>
                      <a:pt x="793" y="2"/>
                    </a:cubicBezTo>
                    <a:cubicBezTo>
                      <a:pt x="318" y="34"/>
                      <a:pt x="33" y="66"/>
                      <a:pt x="33" y="66"/>
                    </a:cubicBezTo>
                    <a:lnTo>
                      <a:pt x="1" y="11277"/>
                    </a:lnTo>
                    <a:cubicBezTo>
                      <a:pt x="376" y="11246"/>
                      <a:pt x="743" y="11232"/>
                      <a:pt x="1100" y="11232"/>
                    </a:cubicBezTo>
                    <a:cubicBezTo>
                      <a:pt x="5169" y="11232"/>
                      <a:pt x="7980" y="13073"/>
                      <a:pt x="8330" y="13335"/>
                    </a:cubicBezTo>
                    <a:cubicBezTo>
                      <a:pt x="8362" y="13335"/>
                      <a:pt x="8362" y="13335"/>
                      <a:pt x="8362" y="13367"/>
                    </a:cubicBezTo>
                    <a:lnTo>
                      <a:pt x="8362" y="13335"/>
                    </a:lnTo>
                    <a:lnTo>
                      <a:pt x="8267" y="12227"/>
                    </a:lnTo>
                    <a:lnTo>
                      <a:pt x="7570" y="3264"/>
                    </a:lnTo>
                    <a:lnTo>
                      <a:pt x="7570" y="3169"/>
                    </a:lnTo>
                    <a:cubicBezTo>
                      <a:pt x="7411" y="2979"/>
                      <a:pt x="7221" y="2758"/>
                      <a:pt x="7063" y="2599"/>
                    </a:cubicBezTo>
                    <a:cubicBezTo>
                      <a:pt x="4983" y="338"/>
                      <a:pt x="2358" y="0"/>
                      <a:pt x="990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74" name="Google Shape;2698;p30">
                <a:extLst>
                  <a:ext uri="{FF2B5EF4-FFF2-40B4-BE49-F238E27FC236}">
                    <a16:creationId xmlns:a16="http://schemas.microsoft.com/office/drawing/2014/main" id="{DAD5CAFB-1924-7F0E-39E9-E9E6DEE36080}"/>
                  </a:ext>
                </a:extLst>
              </p:cNvPr>
              <p:cNvSpPr/>
              <p:nvPr/>
            </p:nvSpPr>
            <p:spPr>
              <a:xfrm>
                <a:off x="5642287" y="2441043"/>
                <a:ext cx="231264" cy="435154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14244" extrusionOk="0">
                    <a:moveTo>
                      <a:pt x="916" y="1"/>
                    </a:moveTo>
                    <a:cubicBezTo>
                      <a:pt x="349" y="1"/>
                      <a:pt x="1" y="56"/>
                      <a:pt x="1" y="56"/>
                    </a:cubicBezTo>
                    <a:lnTo>
                      <a:pt x="1" y="11172"/>
                    </a:lnTo>
                    <a:cubicBezTo>
                      <a:pt x="278" y="11149"/>
                      <a:pt x="549" y="11138"/>
                      <a:pt x="812" y="11138"/>
                    </a:cubicBezTo>
                    <a:cubicBezTo>
                      <a:pt x="4869" y="11138"/>
                      <a:pt x="7181" y="13734"/>
                      <a:pt x="7538" y="14180"/>
                    </a:cubicBezTo>
                    <a:cubicBezTo>
                      <a:pt x="7570" y="14212"/>
                      <a:pt x="7570" y="14212"/>
                      <a:pt x="7570" y="14244"/>
                    </a:cubicBezTo>
                    <a:lnTo>
                      <a:pt x="7570" y="3160"/>
                    </a:lnTo>
                    <a:cubicBezTo>
                      <a:pt x="5413" y="383"/>
                      <a:pt x="2408" y="1"/>
                      <a:pt x="916" y="1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75" name="Google Shape;2699;p30">
                <a:extLst>
                  <a:ext uri="{FF2B5EF4-FFF2-40B4-BE49-F238E27FC236}">
                    <a16:creationId xmlns:a16="http://schemas.microsoft.com/office/drawing/2014/main" id="{F2F03677-CD69-BFA6-46EC-0FF1A0092F0B}"/>
                  </a:ext>
                </a:extLst>
              </p:cNvPr>
              <p:cNvSpPr/>
              <p:nvPr/>
            </p:nvSpPr>
            <p:spPr>
              <a:xfrm>
                <a:off x="5669385" y="2498844"/>
                <a:ext cx="182872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50" extrusionOk="0">
                    <a:moveTo>
                      <a:pt x="95" y="1"/>
                    </a:moveTo>
                    <a:cubicBezTo>
                      <a:pt x="64" y="1"/>
                      <a:pt x="0" y="32"/>
                      <a:pt x="0" y="96"/>
                    </a:cubicBezTo>
                    <a:cubicBezTo>
                      <a:pt x="0" y="127"/>
                      <a:pt x="32" y="191"/>
                      <a:pt x="95" y="191"/>
                    </a:cubicBezTo>
                    <a:cubicBezTo>
                      <a:pt x="127" y="191"/>
                      <a:pt x="4339" y="444"/>
                      <a:pt x="5827" y="2218"/>
                    </a:cubicBezTo>
                    <a:cubicBezTo>
                      <a:pt x="5827" y="2249"/>
                      <a:pt x="5859" y="2249"/>
                      <a:pt x="5891" y="2249"/>
                    </a:cubicBezTo>
                    <a:cubicBezTo>
                      <a:pt x="5891" y="2249"/>
                      <a:pt x="5922" y="2249"/>
                      <a:pt x="5954" y="2218"/>
                    </a:cubicBezTo>
                    <a:cubicBezTo>
                      <a:pt x="5986" y="2186"/>
                      <a:pt x="5986" y="2123"/>
                      <a:pt x="5954" y="2091"/>
                    </a:cubicBezTo>
                    <a:cubicBezTo>
                      <a:pt x="5321" y="1331"/>
                      <a:pt x="4117" y="729"/>
                      <a:pt x="2439" y="349"/>
                    </a:cubicBezTo>
                    <a:cubicBezTo>
                      <a:pt x="1204" y="64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76" name="Google Shape;2700;p30">
                <a:extLst>
                  <a:ext uri="{FF2B5EF4-FFF2-40B4-BE49-F238E27FC236}">
                    <a16:creationId xmlns:a16="http://schemas.microsoft.com/office/drawing/2014/main" id="{A2AC1E43-C0FD-DE5B-4B11-554804F6C9DA}"/>
                  </a:ext>
                </a:extLst>
              </p:cNvPr>
              <p:cNvSpPr/>
              <p:nvPr/>
            </p:nvSpPr>
            <p:spPr>
              <a:xfrm>
                <a:off x="5669385" y="2543355"/>
                <a:ext cx="182872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50" extrusionOk="0">
                    <a:moveTo>
                      <a:pt x="95" y="1"/>
                    </a:moveTo>
                    <a:cubicBezTo>
                      <a:pt x="64" y="1"/>
                      <a:pt x="0" y="32"/>
                      <a:pt x="0" y="96"/>
                    </a:cubicBezTo>
                    <a:cubicBezTo>
                      <a:pt x="0" y="127"/>
                      <a:pt x="32" y="159"/>
                      <a:pt x="95" y="159"/>
                    </a:cubicBezTo>
                    <a:cubicBezTo>
                      <a:pt x="127" y="159"/>
                      <a:pt x="4339" y="412"/>
                      <a:pt x="5827" y="2217"/>
                    </a:cubicBezTo>
                    <a:cubicBezTo>
                      <a:pt x="5827" y="2217"/>
                      <a:pt x="5859" y="2249"/>
                      <a:pt x="5891" y="2249"/>
                    </a:cubicBezTo>
                    <a:cubicBezTo>
                      <a:pt x="5891" y="2249"/>
                      <a:pt x="5922" y="2217"/>
                      <a:pt x="5954" y="2217"/>
                    </a:cubicBezTo>
                    <a:cubicBezTo>
                      <a:pt x="5986" y="2186"/>
                      <a:pt x="5986" y="2122"/>
                      <a:pt x="5954" y="2091"/>
                    </a:cubicBezTo>
                    <a:cubicBezTo>
                      <a:pt x="5321" y="1299"/>
                      <a:pt x="4117" y="729"/>
                      <a:pt x="2439" y="349"/>
                    </a:cubicBezTo>
                    <a:cubicBezTo>
                      <a:pt x="1204" y="64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77" name="Google Shape;2701;p30">
                <a:extLst>
                  <a:ext uri="{FF2B5EF4-FFF2-40B4-BE49-F238E27FC236}">
                    <a16:creationId xmlns:a16="http://schemas.microsoft.com/office/drawing/2014/main" id="{48091A7E-83F0-6038-1F5B-A745D1AFCF6F}"/>
                  </a:ext>
                </a:extLst>
              </p:cNvPr>
              <p:cNvSpPr/>
              <p:nvPr/>
            </p:nvSpPr>
            <p:spPr>
              <a:xfrm>
                <a:off x="5673265" y="2583987"/>
                <a:ext cx="182872" cy="6776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18" extrusionOk="0">
                    <a:moveTo>
                      <a:pt x="95" y="1"/>
                    </a:moveTo>
                    <a:cubicBezTo>
                      <a:pt x="32" y="1"/>
                      <a:pt x="0" y="32"/>
                      <a:pt x="0" y="64"/>
                    </a:cubicBezTo>
                    <a:cubicBezTo>
                      <a:pt x="0" y="127"/>
                      <a:pt x="32" y="159"/>
                      <a:pt x="63" y="159"/>
                    </a:cubicBezTo>
                    <a:cubicBezTo>
                      <a:pt x="127" y="159"/>
                      <a:pt x="4339" y="412"/>
                      <a:pt x="5795" y="2186"/>
                    </a:cubicBezTo>
                    <a:cubicBezTo>
                      <a:pt x="5827" y="2218"/>
                      <a:pt x="5859" y="2218"/>
                      <a:pt x="5859" y="2218"/>
                    </a:cubicBezTo>
                    <a:lnTo>
                      <a:pt x="5922" y="2218"/>
                    </a:lnTo>
                    <a:cubicBezTo>
                      <a:pt x="5954" y="2186"/>
                      <a:pt x="5985" y="2123"/>
                      <a:pt x="5954" y="2091"/>
                    </a:cubicBezTo>
                    <a:cubicBezTo>
                      <a:pt x="5289" y="1299"/>
                      <a:pt x="4117" y="729"/>
                      <a:pt x="2439" y="349"/>
                    </a:cubicBezTo>
                    <a:cubicBezTo>
                      <a:pt x="1172" y="64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78" name="Google Shape;2702;p30">
                <a:extLst>
                  <a:ext uri="{FF2B5EF4-FFF2-40B4-BE49-F238E27FC236}">
                    <a16:creationId xmlns:a16="http://schemas.microsoft.com/office/drawing/2014/main" id="{438E3A6C-4672-F0B2-DD05-E36910619FA5}"/>
                  </a:ext>
                </a:extLst>
              </p:cNvPr>
              <p:cNvSpPr/>
              <p:nvPr/>
            </p:nvSpPr>
            <p:spPr>
              <a:xfrm>
                <a:off x="5672288" y="2636227"/>
                <a:ext cx="182872" cy="6776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18" extrusionOk="0">
                    <a:moveTo>
                      <a:pt x="95" y="1"/>
                    </a:moveTo>
                    <a:cubicBezTo>
                      <a:pt x="32" y="1"/>
                      <a:pt x="0" y="32"/>
                      <a:pt x="0" y="64"/>
                    </a:cubicBezTo>
                    <a:cubicBezTo>
                      <a:pt x="0" y="127"/>
                      <a:pt x="32" y="159"/>
                      <a:pt x="64" y="159"/>
                    </a:cubicBezTo>
                    <a:cubicBezTo>
                      <a:pt x="127" y="159"/>
                      <a:pt x="4339" y="413"/>
                      <a:pt x="5796" y="2186"/>
                    </a:cubicBezTo>
                    <a:cubicBezTo>
                      <a:pt x="5827" y="2218"/>
                      <a:pt x="5859" y="2218"/>
                      <a:pt x="5891" y="2218"/>
                    </a:cubicBezTo>
                    <a:cubicBezTo>
                      <a:pt x="5891" y="2218"/>
                      <a:pt x="5922" y="2218"/>
                      <a:pt x="5922" y="2186"/>
                    </a:cubicBezTo>
                    <a:cubicBezTo>
                      <a:pt x="5954" y="2154"/>
                      <a:pt x="5986" y="2123"/>
                      <a:pt x="5954" y="2091"/>
                    </a:cubicBezTo>
                    <a:cubicBezTo>
                      <a:pt x="5289" y="1299"/>
                      <a:pt x="4117" y="729"/>
                      <a:pt x="2439" y="317"/>
                    </a:cubicBezTo>
                    <a:cubicBezTo>
                      <a:pt x="1172" y="32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79" name="Google Shape;2703;p30">
                <a:extLst>
                  <a:ext uri="{FF2B5EF4-FFF2-40B4-BE49-F238E27FC236}">
                    <a16:creationId xmlns:a16="http://schemas.microsoft.com/office/drawing/2014/main" id="{22842665-DBDB-B20B-6292-D73A9DE4453F}"/>
                  </a:ext>
                </a:extLst>
              </p:cNvPr>
              <p:cNvSpPr/>
              <p:nvPr/>
            </p:nvSpPr>
            <p:spPr>
              <a:xfrm>
                <a:off x="5672288" y="2679761"/>
                <a:ext cx="182872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50" extrusionOk="0">
                    <a:moveTo>
                      <a:pt x="95" y="1"/>
                    </a:moveTo>
                    <a:cubicBezTo>
                      <a:pt x="32" y="1"/>
                      <a:pt x="0" y="33"/>
                      <a:pt x="0" y="96"/>
                    </a:cubicBezTo>
                    <a:cubicBezTo>
                      <a:pt x="0" y="128"/>
                      <a:pt x="32" y="159"/>
                      <a:pt x="64" y="159"/>
                    </a:cubicBezTo>
                    <a:cubicBezTo>
                      <a:pt x="127" y="159"/>
                      <a:pt x="4339" y="413"/>
                      <a:pt x="5796" y="2218"/>
                    </a:cubicBezTo>
                    <a:cubicBezTo>
                      <a:pt x="5827" y="2218"/>
                      <a:pt x="5859" y="2249"/>
                      <a:pt x="5891" y="2249"/>
                    </a:cubicBezTo>
                    <a:cubicBezTo>
                      <a:pt x="5891" y="2249"/>
                      <a:pt x="5922" y="2218"/>
                      <a:pt x="5922" y="2218"/>
                    </a:cubicBezTo>
                    <a:cubicBezTo>
                      <a:pt x="5954" y="2186"/>
                      <a:pt x="5986" y="2123"/>
                      <a:pt x="5954" y="2091"/>
                    </a:cubicBezTo>
                    <a:cubicBezTo>
                      <a:pt x="5289" y="1299"/>
                      <a:pt x="4117" y="729"/>
                      <a:pt x="2439" y="349"/>
                    </a:cubicBezTo>
                    <a:cubicBezTo>
                      <a:pt x="1172" y="64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80" name="Google Shape;2704;p30">
                <a:extLst>
                  <a:ext uri="{FF2B5EF4-FFF2-40B4-BE49-F238E27FC236}">
                    <a16:creationId xmlns:a16="http://schemas.microsoft.com/office/drawing/2014/main" id="{D831EC2E-100E-3F7E-6F57-C10230AB560C}"/>
                  </a:ext>
                </a:extLst>
              </p:cNvPr>
              <p:cNvSpPr/>
              <p:nvPr/>
            </p:nvSpPr>
            <p:spPr>
              <a:xfrm>
                <a:off x="5873520" y="2467897"/>
                <a:ext cx="256406" cy="408301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13365" extrusionOk="0">
                    <a:moveTo>
                      <a:pt x="7601" y="0"/>
                    </a:moveTo>
                    <a:cubicBezTo>
                      <a:pt x="7158" y="0"/>
                      <a:pt x="6556" y="32"/>
                      <a:pt x="5859" y="127"/>
                    </a:cubicBezTo>
                    <a:cubicBezTo>
                      <a:pt x="4498" y="380"/>
                      <a:pt x="2787" y="1014"/>
                      <a:pt x="1331" y="2566"/>
                    </a:cubicBezTo>
                    <a:cubicBezTo>
                      <a:pt x="1141" y="2756"/>
                      <a:pt x="982" y="2977"/>
                      <a:pt x="824" y="3167"/>
                    </a:cubicBezTo>
                    <a:lnTo>
                      <a:pt x="824" y="3262"/>
                    </a:lnTo>
                    <a:lnTo>
                      <a:pt x="159" y="11465"/>
                    </a:lnTo>
                    <a:lnTo>
                      <a:pt x="1" y="13365"/>
                    </a:lnTo>
                    <a:lnTo>
                      <a:pt x="32" y="13333"/>
                    </a:lnTo>
                    <a:cubicBezTo>
                      <a:pt x="149" y="13245"/>
                      <a:pt x="3031" y="11233"/>
                      <a:pt x="7323" y="11233"/>
                    </a:cubicBezTo>
                    <a:cubicBezTo>
                      <a:pt x="7671" y="11233"/>
                      <a:pt x="8028" y="11246"/>
                      <a:pt x="8393" y="11275"/>
                    </a:cubicBezTo>
                    <a:lnTo>
                      <a:pt x="8329" y="64"/>
                    </a:lnTo>
                    <a:cubicBezTo>
                      <a:pt x="8329" y="64"/>
                      <a:pt x="8076" y="0"/>
                      <a:pt x="7601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81" name="Google Shape;2705;p30">
                <a:extLst>
                  <a:ext uri="{FF2B5EF4-FFF2-40B4-BE49-F238E27FC236}">
                    <a16:creationId xmlns:a16="http://schemas.microsoft.com/office/drawing/2014/main" id="{B6B4F117-8C2C-4264-A163-06E64F831947}"/>
                  </a:ext>
                </a:extLst>
              </p:cNvPr>
              <p:cNvSpPr/>
              <p:nvPr/>
            </p:nvSpPr>
            <p:spPr>
              <a:xfrm>
                <a:off x="5873520" y="2441013"/>
                <a:ext cx="232241" cy="435185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14245" extrusionOk="0">
                    <a:moveTo>
                      <a:pt x="6686" y="1"/>
                    </a:moveTo>
                    <a:cubicBezTo>
                      <a:pt x="6405" y="1"/>
                      <a:pt x="6070" y="15"/>
                      <a:pt x="5701" y="57"/>
                    </a:cubicBezTo>
                    <a:cubicBezTo>
                      <a:pt x="4086" y="215"/>
                      <a:pt x="1774" y="912"/>
                      <a:pt x="1" y="3161"/>
                    </a:cubicBezTo>
                    <a:lnTo>
                      <a:pt x="1" y="5187"/>
                    </a:lnTo>
                    <a:lnTo>
                      <a:pt x="1" y="12756"/>
                    </a:lnTo>
                    <a:lnTo>
                      <a:pt x="1" y="14213"/>
                    </a:lnTo>
                    <a:lnTo>
                      <a:pt x="1" y="14245"/>
                    </a:lnTo>
                    <a:cubicBezTo>
                      <a:pt x="1" y="14245"/>
                      <a:pt x="1" y="14245"/>
                      <a:pt x="32" y="14213"/>
                    </a:cubicBezTo>
                    <a:cubicBezTo>
                      <a:pt x="182" y="14004"/>
                      <a:pt x="2533" y="11141"/>
                      <a:pt x="6818" y="11141"/>
                    </a:cubicBezTo>
                    <a:cubicBezTo>
                      <a:pt x="7073" y="11141"/>
                      <a:pt x="7333" y="11152"/>
                      <a:pt x="7601" y="11173"/>
                    </a:cubicBezTo>
                    <a:lnTo>
                      <a:pt x="7601" y="57"/>
                    </a:lnTo>
                    <a:cubicBezTo>
                      <a:pt x="7601" y="57"/>
                      <a:pt x="7249" y="1"/>
                      <a:pt x="6686" y="1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82" name="Google Shape;2706;p30">
                <a:extLst>
                  <a:ext uri="{FF2B5EF4-FFF2-40B4-BE49-F238E27FC236}">
                    <a16:creationId xmlns:a16="http://schemas.microsoft.com/office/drawing/2014/main" id="{04BD7DF0-DFF3-8B41-C276-5218D1CD0965}"/>
                  </a:ext>
                </a:extLst>
              </p:cNvPr>
              <p:cNvSpPr/>
              <p:nvPr/>
            </p:nvSpPr>
            <p:spPr>
              <a:xfrm>
                <a:off x="5895761" y="2498844"/>
                <a:ext cx="181925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2250" extrusionOk="0">
                    <a:moveTo>
                      <a:pt x="5891" y="1"/>
                    </a:moveTo>
                    <a:cubicBezTo>
                      <a:pt x="5860" y="1"/>
                      <a:pt x="4783" y="64"/>
                      <a:pt x="3548" y="349"/>
                    </a:cubicBezTo>
                    <a:cubicBezTo>
                      <a:pt x="1838" y="729"/>
                      <a:pt x="666" y="1331"/>
                      <a:pt x="33" y="2091"/>
                    </a:cubicBezTo>
                    <a:cubicBezTo>
                      <a:pt x="1" y="2123"/>
                      <a:pt x="1" y="2186"/>
                      <a:pt x="33" y="2218"/>
                    </a:cubicBezTo>
                    <a:cubicBezTo>
                      <a:pt x="64" y="2249"/>
                      <a:pt x="64" y="2249"/>
                      <a:pt x="96" y="2249"/>
                    </a:cubicBezTo>
                    <a:cubicBezTo>
                      <a:pt x="128" y="2249"/>
                      <a:pt x="128" y="2249"/>
                      <a:pt x="159" y="2218"/>
                    </a:cubicBezTo>
                    <a:cubicBezTo>
                      <a:pt x="1616" y="444"/>
                      <a:pt x="5860" y="191"/>
                      <a:pt x="5891" y="191"/>
                    </a:cubicBezTo>
                    <a:cubicBezTo>
                      <a:pt x="5923" y="191"/>
                      <a:pt x="5955" y="127"/>
                      <a:pt x="5955" y="96"/>
                    </a:cubicBezTo>
                    <a:cubicBezTo>
                      <a:pt x="5955" y="64"/>
                      <a:pt x="5923" y="1"/>
                      <a:pt x="589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83" name="Google Shape;2707;p30">
                <a:extLst>
                  <a:ext uri="{FF2B5EF4-FFF2-40B4-BE49-F238E27FC236}">
                    <a16:creationId xmlns:a16="http://schemas.microsoft.com/office/drawing/2014/main" id="{C12EC1B6-91CA-1B5E-A918-5FA7DAACF077}"/>
                  </a:ext>
                </a:extLst>
              </p:cNvPr>
              <p:cNvSpPr/>
              <p:nvPr/>
            </p:nvSpPr>
            <p:spPr>
              <a:xfrm>
                <a:off x="5895761" y="2543355"/>
                <a:ext cx="181925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2250" extrusionOk="0">
                    <a:moveTo>
                      <a:pt x="5891" y="1"/>
                    </a:moveTo>
                    <a:cubicBezTo>
                      <a:pt x="5860" y="1"/>
                      <a:pt x="4783" y="64"/>
                      <a:pt x="3548" y="349"/>
                    </a:cubicBezTo>
                    <a:cubicBezTo>
                      <a:pt x="1838" y="729"/>
                      <a:pt x="666" y="1299"/>
                      <a:pt x="33" y="2091"/>
                    </a:cubicBezTo>
                    <a:cubicBezTo>
                      <a:pt x="1" y="2122"/>
                      <a:pt x="1" y="2186"/>
                      <a:pt x="33" y="2217"/>
                    </a:cubicBezTo>
                    <a:cubicBezTo>
                      <a:pt x="64" y="2217"/>
                      <a:pt x="64" y="2249"/>
                      <a:pt x="96" y="2249"/>
                    </a:cubicBezTo>
                    <a:cubicBezTo>
                      <a:pt x="128" y="2249"/>
                      <a:pt x="128" y="2217"/>
                      <a:pt x="159" y="2217"/>
                    </a:cubicBezTo>
                    <a:cubicBezTo>
                      <a:pt x="1616" y="412"/>
                      <a:pt x="5860" y="159"/>
                      <a:pt x="5891" y="159"/>
                    </a:cubicBezTo>
                    <a:cubicBezTo>
                      <a:pt x="5923" y="159"/>
                      <a:pt x="5955" y="127"/>
                      <a:pt x="5955" y="96"/>
                    </a:cubicBezTo>
                    <a:cubicBezTo>
                      <a:pt x="5955" y="32"/>
                      <a:pt x="5923" y="1"/>
                      <a:pt x="589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84" name="Google Shape;2708;p30">
                <a:extLst>
                  <a:ext uri="{FF2B5EF4-FFF2-40B4-BE49-F238E27FC236}">
                    <a16:creationId xmlns:a16="http://schemas.microsoft.com/office/drawing/2014/main" id="{F78D9E14-05AB-CB00-2CED-21C39D676DD2}"/>
                  </a:ext>
                </a:extLst>
              </p:cNvPr>
              <p:cNvSpPr/>
              <p:nvPr/>
            </p:nvSpPr>
            <p:spPr>
              <a:xfrm>
                <a:off x="5891912" y="2583987"/>
                <a:ext cx="182872" cy="6776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2218" extrusionOk="0">
                    <a:moveTo>
                      <a:pt x="5891" y="1"/>
                    </a:moveTo>
                    <a:cubicBezTo>
                      <a:pt x="5891" y="1"/>
                      <a:pt x="4782" y="64"/>
                      <a:pt x="3547" y="349"/>
                    </a:cubicBezTo>
                    <a:cubicBezTo>
                      <a:pt x="1869" y="729"/>
                      <a:pt x="665" y="1299"/>
                      <a:pt x="32" y="2091"/>
                    </a:cubicBezTo>
                    <a:cubicBezTo>
                      <a:pt x="0" y="2123"/>
                      <a:pt x="0" y="2186"/>
                      <a:pt x="32" y="2218"/>
                    </a:cubicBezTo>
                    <a:lnTo>
                      <a:pt x="95" y="2218"/>
                    </a:lnTo>
                    <a:cubicBezTo>
                      <a:pt x="127" y="2218"/>
                      <a:pt x="159" y="2218"/>
                      <a:pt x="159" y="2186"/>
                    </a:cubicBezTo>
                    <a:cubicBezTo>
                      <a:pt x="1647" y="412"/>
                      <a:pt x="5859" y="159"/>
                      <a:pt x="5891" y="159"/>
                    </a:cubicBezTo>
                    <a:cubicBezTo>
                      <a:pt x="5954" y="159"/>
                      <a:pt x="5986" y="127"/>
                      <a:pt x="5986" y="64"/>
                    </a:cubicBezTo>
                    <a:cubicBezTo>
                      <a:pt x="5986" y="32"/>
                      <a:pt x="5922" y="1"/>
                      <a:pt x="589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85" name="Google Shape;2709;p30">
                <a:extLst>
                  <a:ext uri="{FF2B5EF4-FFF2-40B4-BE49-F238E27FC236}">
                    <a16:creationId xmlns:a16="http://schemas.microsoft.com/office/drawing/2014/main" id="{B93AA1EB-0489-8F72-7FA8-558992F882F0}"/>
                  </a:ext>
                </a:extLst>
              </p:cNvPr>
              <p:cNvSpPr/>
              <p:nvPr/>
            </p:nvSpPr>
            <p:spPr>
              <a:xfrm>
                <a:off x="5892859" y="2636227"/>
                <a:ext cx="182903" cy="67760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2218" extrusionOk="0">
                    <a:moveTo>
                      <a:pt x="5891" y="1"/>
                    </a:moveTo>
                    <a:cubicBezTo>
                      <a:pt x="5860" y="1"/>
                      <a:pt x="4783" y="32"/>
                      <a:pt x="3548" y="317"/>
                    </a:cubicBezTo>
                    <a:cubicBezTo>
                      <a:pt x="1838" y="729"/>
                      <a:pt x="666" y="1299"/>
                      <a:pt x="33" y="2091"/>
                    </a:cubicBezTo>
                    <a:cubicBezTo>
                      <a:pt x="1" y="2123"/>
                      <a:pt x="1" y="2154"/>
                      <a:pt x="33" y="2186"/>
                    </a:cubicBezTo>
                    <a:cubicBezTo>
                      <a:pt x="64" y="2218"/>
                      <a:pt x="64" y="2218"/>
                      <a:pt x="96" y="2218"/>
                    </a:cubicBezTo>
                    <a:cubicBezTo>
                      <a:pt x="128" y="2218"/>
                      <a:pt x="159" y="2218"/>
                      <a:pt x="159" y="2186"/>
                    </a:cubicBezTo>
                    <a:cubicBezTo>
                      <a:pt x="1648" y="413"/>
                      <a:pt x="5860" y="159"/>
                      <a:pt x="5891" y="159"/>
                    </a:cubicBezTo>
                    <a:cubicBezTo>
                      <a:pt x="5955" y="159"/>
                      <a:pt x="5986" y="127"/>
                      <a:pt x="5986" y="64"/>
                    </a:cubicBezTo>
                    <a:cubicBezTo>
                      <a:pt x="5986" y="32"/>
                      <a:pt x="5923" y="1"/>
                      <a:pt x="589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86" name="Google Shape;2710;p30">
                <a:extLst>
                  <a:ext uri="{FF2B5EF4-FFF2-40B4-BE49-F238E27FC236}">
                    <a16:creationId xmlns:a16="http://schemas.microsoft.com/office/drawing/2014/main" id="{7ADB10EA-E392-64E6-80CA-170494A4419B}"/>
                  </a:ext>
                </a:extLst>
              </p:cNvPr>
              <p:cNvSpPr/>
              <p:nvPr/>
            </p:nvSpPr>
            <p:spPr>
              <a:xfrm>
                <a:off x="5892859" y="2679761"/>
                <a:ext cx="182903" cy="68737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2250" extrusionOk="0">
                    <a:moveTo>
                      <a:pt x="5891" y="1"/>
                    </a:moveTo>
                    <a:cubicBezTo>
                      <a:pt x="5860" y="1"/>
                      <a:pt x="4783" y="64"/>
                      <a:pt x="3548" y="349"/>
                    </a:cubicBezTo>
                    <a:cubicBezTo>
                      <a:pt x="1838" y="729"/>
                      <a:pt x="666" y="1299"/>
                      <a:pt x="33" y="2091"/>
                    </a:cubicBezTo>
                    <a:cubicBezTo>
                      <a:pt x="1" y="2123"/>
                      <a:pt x="1" y="2186"/>
                      <a:pt x="33" y="2218"/>
                    </a:cubicBezTo>
                    <a:cubicBezTo>
                      <a:pt x="64" y="2218"/>
                      <a:pt x="64" y="2249"/>
                      <a:pt x="96" y="2249"/>
                    </a:cubicBezTo>
                    <a:cubicBezTo>
                      <a:pt x="128" y="2249"/>
                      <a:pt x="159" y="2218"/>
                      <a:pt x="159" y="2218"/>
                    </a:cubicBezTo>
                    <a:cubicBezTo>
                      <a:pt x="1648" y="413"/>
                      <a:pt x="5860" y="159"/>
                      <a:pt x="5891" y="159"/>
                    </a:cubicBezTo>
                    <a:cubicBezTo>
                      <a:pt x="5955" y="159"/>
                      <a:pt x="5986" y="128"/>
                      <a:pt x="5986" y="96"/>
                    </a:cubicBezTo>
                    <a:cubicBezTo>
                      <a:pt x="5986" y="33"/>
                      <a:pt x="5923" y="1"/>
                      <a:pt x="589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87" name="Google Shape;2711;p30">
                <a:extLst>
                  <a:ext uri="{FF2B5EF4-FFF2-40B4-BE49-F238E27FC236}">
                    <a16:creationId xmlns:a16="http://schemas.microsoft.com/office/drawing/2014/main" id="{FFE77EBE-0DD8-3323-8F7C-BC5718A73E87}"/>
                  </a:ext>
                </a:extLst>
              </p:cNvPr>
              <p:cNvSpPr/>
              <p:nvPr/>
            </p:nvSpPr>
            <p:spPr>
              <a:xfrm>
                <a:off x="5869641" y="2441013"/>
                <a:ext cx="260286" cy="43518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14245" extrusionOk="0">
                    <a:moveTo>
                      <a:pt x="6804" y="1"/>
                    </a:moveTo>
                    <a:cubicBezTo>
                      <a:pt x="6518" y="1"/>
                      <a:pt x="6176" y="15"/>
                      <a:pt x="5796" y="57"/>
                    </a:cubicBezTo>
                    <a:cubicBezTo>
                      <a:pt x="5828" y="120"/>
                      <a:pt x="5828" y="184"/>
                      <a:pt x="5860" y="279"/>
                    </a:cubicBezTo>
                    <a:cubicBezTo>
                      <a:pt x="5923" y="532"/>
                      <a:pt x="5955" y="754"/>
                      <a:pt x="5986" y="1007"/>
                    </a:cubicBezTo>
                    <a:cubicBezTo>
                      <a:pt x="6018" y="1324"/>
                      <a:pt x="6018" y="1640"/>
                      <a:pt x="5986" y="1957"/>
                    </a:cubicBezTo>
                    <a:cubicBezTo>
                      <a:pt x="5986" y="2020"/>
                      <a:pt x="5986" y="2084"/>
                      <a:pt x="5986" y="2147"/>
                    </a:cubicBezTo>
                    <a:cubicBezTo>
                      <a:pt x="5955" y="2591"/>
                      <a:pt x="5891" y="3002"/>
                      <a:pt x="5796" y="3446"/>
                    </a:cubicBezTo>
                    <a:cubicBezTo>
                      <a:pt x="5796" y="3509"/>
                      <a:pt x="5765" y="3572"/>
                      <a:pt x="5765" y="3604"/>
                    </a:cubicBezTo>
                    <a:cubicBezTo>
                      <a:pt x="5638" y="4016"/>
                      <a:pt x="5511" y="4427"/>
                      <a:pt x="5353" y="4807"/>
                    </a:cubicBezTo>
                    <a:cubicBezTo>
                      <a:pt x="5321" y="4871"/>
                      <a:pt x="5290" y="4934"/>
                      <a:pt x="5290" y="4997"/>
                    </a:cubicBezTo>
                    <a:cubicBezTo>
                      <a:pt x="5163" y="5219"/>
                      <a:pt x="5068" y="5441"/>
                      <a:pt x="4941" y="5662"/>
                    </a:cubicBezTo>
                    <a:cubicBezTo>
                      <a:pt x="4751" y="6011"/>
                      <a:pt x="4561" y="6359"/>
                      <a:pt x="4340" y="6707"/>
                    </a:cubicBezTo>
                    <a:cubicBezTo>
                      <a:pt x="4308" y="6771"/>
                      <a:pt x="4245" y="6834"/>
                      <a:pt x="4213" y="6929"/>
                    </a:cubicBezTo>
                    <a:cubicBezTo>
                      <a:pt x="3833" y="7468"/>
                      <a:pt x="3453" y="7974"/>
                      <a:pt x="3041" y="8513"/>
                    </a:cubicBezTo>
                    <a:cubicBezTo>
                      <a:pt x="2978" y="8608"/>
                      <a:pt x="2914" y="8671"/>
                      <a:pt x="2851" y="8766"/>
                    </a:cubicBezTo>
                    <a:cubicBezTo>
                      <a:pt x="2249" y="9526"/>
                      <a:pt x="1616" y="10286"/>
                      <a:pt x="1046" y="11078"/>
                    </a:cubicBezTo>
                    <a:cubicBezTo>
                      <a:pt x="761" y="11489"/>
                      <a:pt x="476" y="11901"/>
                      <a:pt x="286" y="12345"/>
                    </a:cubicBezTo>
                    <a:cubicBezTo>
                      <a:pt x="223" y="12471"/>
                      <a:pt x="191" y="12598"/>
                      <a:pt x="128" y="12725"/>
                    </a:cubicBezTo>
                    <a:cubicBezTo>
                      <a:pt x="128" y="12725"/>
                      <a:pt x="128" y="12756"/>
                      <a:pt x="128" y="12756"/>
                    </a:cubicBezTo>
                    <a:cubicBezTo>
                      <a:pt x="96" y="12851"/>
                      <a:pt x="64" y="12978"/>
                      <a:pt x="33" y="13105"/>
                    </a:cubicBezTo>
                    <a:cubicBezTo>
                      <a:pt x="33" y="13263"/>
                      <a:pt x="1" y="13421"/>
                      <a:pt x="1" y="13580"/>
                    </a:cubicBezTo>
                    <a:cubicBezTo>
                      <a:pt x="1" y="13801"/>
                      <a:pt x="33" y="13991"/>
                      <a:pt x="96" y="14181"/>
                    </a:cubicBezTo>
                    <a:cubicBezTo>
                      <a:pt x="96" y="14181"/>
                      <a:pt x="96" y="14181"/>
                      <a:pt x="96" y="14213"/>
                    </a:cubicBezTo>
                    <a:lnTo>
                      <a:pt x="128" y="14213"/>
                    </a:lnTo>
                    <a:lnTo>
                      <a:pt x="128" y="14245"/>
                    </a:lnTo>
                    <a:cubicBezTo>
                      <a:pt x="128" y="14245"/>
                      <a:pt x="128" y="14245"/>
                      <a:pt x="159" y="14213"/>
                    </a:cubicBezTo>
                    <a:cubicBezTo>
                      <a:pt x="276" y="14125"/>
                      <a:pt x="3158" y="12113"/>
                      <a:pt x="7450" y="12113"/>
                    </a:cubicBezTo>
                    <a:cubicBezTo>
                      <a:pt x="7798" y="12113"/>
                      <a:pt x="8155" y="12126"/>
                      <a:pt x="8520" y="12155"/>
                    </a:cubicBezTo>
                    <a:lnTo>
                      <a:pt x="8456" y="944"/>
                    </a:lnTo>
                    <a:cubicBezTo>
                      <a:pt x="8456" y="944"/>
                      <a:pt x="8171" y="880"/>
                      <a:pt x="7728" y="880"/>
                    </a:cubicBezTo>
                    <a:lnTo>
                      <a:pt x="7728" y="57"/>
                    </a:lnTo>
                    <a:cubicBezTo>
                      <a:pt x="7728" y="57"/>
                      <a:pt x="7376" y="1"/>
                      <a:pt x="6804" y="1"/>
                    </a:cubicBezTo>
                    <a:close/>
                  </a:path>
                </a:pathLst>
              </a:custGeom>
              <a:solidFill>
                <a:srgbClr val="CECECE">
                  <a:alpha val="28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sp>
        <p:nvSpPr>
          <p:cNvPr id="6" name="標題 5">
            <a:extLst>
              <a:ext uri="{FF2B5EF4-FFF2-40B4-BE49-F238E27FC236}">
                <a16:creationId xmlns:a16="http://schemas.microsoft.com/office/drawing/2014/main" id="{CD0D3F19-057F-8D7C-C77F-5B5F468F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84" y="2513055"/>
            <a:ext cx="1800000" cy="1800000"/>
          </a:xfrm>
          <a:noFill/>
          <a:ln w="57150">
            <a:noFill/>
            <a:prstDash val="sys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457200">
              <a:spcBef>
                <a:spcPts val="0"/>
              </a:spcBef>
            </a:pPr>
            <a:r>
              <a:rPr lang="zh-TW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資料整理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2DDFFB8-11BC-0D78-72B3-E4E140C0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1FBDBD-8E24-4945-460C-60B49198DDEE}"/>
              </a:ext>
            </a:extLst>
          </p:cNvPr>
          <p:cNvSpPr txBox="1"/>
          <p:nvPr/>
        </p:nvSpPr>
        <p:spPr>
          <a:xfrm>
            <a:off x="576750" y="5072418"/>
            <a:ext cx="2735096" cy="1091654"/>
          </a:xfrm>
          <a:prstGeom prst="round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accent6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 b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180000" indent="-180000"/>
            <a:r>
              <a:rPr lang="zh-TW" altLang="en-US" sz="1400" dirty="0">
                <a:solidFill>
                  <a:schemeClr val="accent6">
                    <a:lumMod val="50000"/>
                  </a:schemeClr>
                </a:solidFill>
              </a:rPr>
              <a:t>刪除空格及多餘的文字</a:t>
            </a:r>
            <a:endParaRPr lang="en-US" altLang="zh-TW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180000" indent="-180000"/>
            <a:r>
              <a:rPr lang="zh-TW" altLang="en-US" sz="1400" dirty="0">
                <a:solidFill>
                  <a:schemeClr val="accent6">
                    <a:lumMod val="50000"/>
                  </a:schemeClr>
                </a:solidFill>
              </a:rPr>
              <a:t>時間文字轉日期格式</a:t>
            </a:r>
            <a:endParaRPr lang="en-US" altLang="zh-TW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180000" indent="-180000"/>
            <a:r>
              <a:rPr lang="zh-TW" altLang="en-US" sz="1400" dirty="0">
                <a:solidFill>
                  <a:schemeClr val="accent6">
                    <a:lumMod val="50000"/>
                  </a:schemeClr>
                </a:solidFill>
              </a:rPr>
              <a:t>判斷縣市區域並新增欄位</a:t>
            </a:r>
            <a:endParaRPr lang="en-US" altLang="zh-TW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8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內容版面配置區 53">
            <a:extLst>
              <a:ext uri="{FF2B5EF4-FFF2-40B4-BE49-F238E27FC236}">
                <a16:creationId xmlns:a16="http://schemas.microsoft.com/office/drawing/2014/main" id="{74B16B3C-3702-B502-C53A-0326F7DF2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6238" y="365074"/>
            <a:ext cx="7200001" cy="5400000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E902D-BD9D-D5A4-1516-5B8AF48D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C28C83-72A1-F4F5-B1CF-CDACCC561A41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4C57618-B7F3-91BE-7590-D7FCE7DE9060}"/>
              </a:ext>
            </a:extLst>
          </p:cNvPr>
          <p:cNvSpPr/>
          <p:nvPr/>
        </p:nvSpPr>
        <p:spPr>
          <a:xfrm flipH="1" flipV="1">
            <a:off x="365134" y="2148386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D716006-6B9E-6ACF-D164-FBDAA79D1619}"/>
              </a:ext>
            </a:extLst>
          </p:cNvPr>
          <p:cNvCxnSpPr>
            <a:cxnSpLocks/>
            <a:stCxn id="6" idx="4"/>
          </p:cNvCxnSpPr>
          <p:nvPr/>
        </p:nvCxnSpPr>
        <p:spPr>
          <a:xfrm flipH="1" flipV="1">
            <a:off x="452437" y="5"/>
            <a:ext cx="2697" cy="2148381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9945863-1604-7CC6-539A-E94B553A595A}"/>
              </a:ext>
            </a:extLst>
          </p:cNvPr>
          <p:cNvCxnSpPr>
            <a:cxnSpLocks/>
            <a:stCxn id="5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91E4CCA9-C8A2-9428-AC82-98C2634A2C4C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D92FE34-EB88-55F2-8D22-033C70DCF968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DD0457F-AE72-47FC-CD5C-C836D5BAC780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02EEE5B-5BAF-CE44-49AD-A77A27E6DDF8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標題 1">
            <a:extLst>
              <a:ext uri="{FF2B5EF4-FFF2-40B4-BE49-F238E27FC236}">
                <a16:creationId xmlns:a16="http://schemas.microsoft.com/office/drawing/2014/main" id="{A35C5D87-C779-4922-5D79-756F19C5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67" y="522803"/>
            <a:ext cx="2786013" cy="535531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圖表分析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47D24F4-A133-543E-5D48-352A36987A6A}"/>
              </a:ext>
            </a:extLst>
          </p:cNvPr>
          <p:cNvGrpSpPr/>
          <p:nvPr/>
        </p:nvGrpSpPr>
        <p:grpSpPr>
          <a:xfrm>
            <a:off x="275344" y="308876"/>
            <a:ext cx="1003323" cy="1003323"/>
            <a:chOff x="-1661081" y="2456085"/>
            <a:chExt cx="100332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5" name="Google Shape;2599;p30">
              <a:extLst>
                <a:ext uri="{FF2B5EF4-FFF2-40B4-BE49-F238E27FC236}">
                  <a16:creationId xmlns:a16="http://schemas.microsoft.com/office/drawing/2014/main" id="{14AC0804-1C47-EAB2-9FF4-8A275E77A52B}"/>
                </a:ext>
              </a:extLst>
            </p:cNvPr>
            <p:cNvSpPr/>
            <p:nvPr/>
          </p:nvSpPr>
          <p:spPr>
            <a:xfrm>
              <a:off x="-1661081" y="2456085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2DE25DB-DFD4-3B61-9FA1-6A2502D263CE}"/>
                </a:ext>
              </a:extLst>
            </p:cNvPr>
            <p:cNvGrpSpPr/>
            <p:nvPr/>
          </p:nvGrpSpPr>
          <p:grpSpPr>
            <a:xfrm>
              <a:off x="-1487768" y="2704432"/>
              <a:ext cx="648968" cy="522966"/>
              <a:chOff x="6139964" y="2413401"/>
              <a:chExt cx="687926" cy="55436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C088EE-1665-F286-08C2-2E6D8A0EF149}"/>
                  </a:ext>
                </a:extLst>
              </p:cNvPr>
              <p:cNvSpPr/>
              <p:nvPr/>
            </p:nvSpPr>
            <p:spPr>
              <a:xfrm>
                <a:off x="6165850" y="2441013"/>
                <a:ext cx="635000" cy="376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5" name="Google Shape;1526;p18">
                <a:extLst>
                  <a:ext uri="{FF2B5EF4-FFF2-40B4-BE49-F238E27FC236}">
                    <a16:creationId xmlns:a16="http://schemas.microsoft.com/office/drawing/2014/main" id="{9293C15A-A99C-0EE3-0C93-92617224A946}"/>
                  </a:ext>
                </a:extLst>
              </p:cNvPr>
              <p:cNvSpPr/>
              <p:nvPr/>
            </p:nvSpPr>
            <p:spPr>
              <a:xfrm>
                <a:off x="6139964" y="2413401"/>
                <a:ext cx="687926" cy="478330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6" name="Google Shape;1527;p18">
                <a:extLst>
                  <a:ext uri="{FF2B5EF4-FFF2-40B4-BE49-F238E27FC236}">
                    <a16:creationId xmlns:a16="http://schemas.microsoft.com/office/drawing/2014/main" id="{D13B5495-0292-33FC-8B0F-9F8B3A756C14}"/>
                  </a:ext>
                </a:extLst>
              </p:cNvPr>
              <p:cNvSpPr/>
              <p:nvPr/>
            </p:nvSpPr>
            <p:spPr>
              <a:xfrm>
                <a:off x="6144917" y="2810870"/>
                <a:ext cx="682973" cy="66427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7" name="Google Shape;1528;p18">
                <a:extLst>
                  <a:ext uri="{FF2B5EF4-FFF2-40B4-BE49-F238E27FC236}">
                    <a16:creationId xmlns:a16="http://schemas.microsoft.com/office/drawing/2014/main" id="{9EB0A9F6-CC16-45C9-0834-212F683086FF}"/>
                  </a:ext>
                </a:extLst>
              </p:cNvPr>
              <p:cNvSpPr/>
              <p:nvPr/>
            </p:nvSpPr>
            <p:spPr>
              <a:xfrm>
                <a:off x="6429205" y="2817586"/>
                <a:ext cx="139014" cy="13574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8" name="Google Shape;1529;p18">
                <a:extLst>
                  <a:ext uri="{FF2B5EF4-FFF2-40B4-BE49-F238E27FC236}">
                    <a16:creationId xmlns:a16="http://schemas.microsoft.com/office/drawing/2014/main" id="{FFB3BD95-DCDB-C1BE-1790-305A8BF508F4}"/>
                  </a:ext>
                </a:extLst>
              </p:cNvPr>
              <p:cNvSpPr/>
              <p:nvPr/>
            </p:nvSpPr>
            <p:spPr>
              <a:xfrm>
                <a:off x="6308929" y="2933088"/>
                <a:ext cx="387441" cy="34673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9" name="Google Shape;1530;p18">
                <a:extLst>
                  <a:ext uri="{FF2B5EF4-FFF2-40B4-BE49-F238E27FC236}">
                    <a16:creationId xmlns:a16="http://schemas.microsoft.com/office/drawing/2014/main" id="{F0F1C8DA-6935-F131-F515-CB6E40B3F596}"/>
                  </a:ext>
                </a:extLst>
              </p:cNvPr>
              <p:cNvSpPr/>
              <p:nvPr/>
            </p:nvSpPr>
            <p:spPr>
              <a:xfrm>
                <a:off x="6250783" y="2630915"/>
                <a:ext cx="118315" cy="116476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0" name="Google Shape;1531;p18">
                <a:extLst>
                  <a:ext uri="{FF2B5EF4-FFF2-40B4-BE49-F238E27FC236}">
                    <a16:creationId xmlns:a16="http://schemas.microsoft.com/office/drawing/2014/main" id="{9D6025BB-9ED5-94D0-E47A-580D04B65A3B}"/>
                  </a:ext>
                </a:extLst>
              </p:cNvPr>
              <p:cNvSpPr/>
              <p:nvPr/>
            </p:nvSpPr>
            <p:spPr>
              <a:xfrm>
                <a:off x="6418372" y="2575093"/>
                <a:ext cx="11831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1" name="Google Shape;1532;p18">
                <a:extLst>
                  <a:ext uri="{FF2B5EF4-FFF2-40B4-BE49-F238E27FC236}">
                    <a16:creationId xmlns:a16="http://schemas.microsoft.com/office/drawing/2014/main" id="{41A5F60E-B130-C72E-87C4-2C58BD8BA19D}"/>
                  </a:ext>
                </a:extLst>
              </p:cNvPr>
              <p:cNvSpPr/>
              <p:nvPr/>
            </p:nvSpPr>
            <p:spPr>
              <a:xfrm>
                <a:off x="6584966" y="2516384"/>
                <a:ext cx="118315" cy="230034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60" name="圖片 59">
            <a:extLst>
              <a:ext uri="{FF2B5EF4-FFF2-40B4-BE49-F238E27FC236}">
                <a16:creationId xmlns:a16="http://schemas.microsoft.com/office/drawing/2014/main" id="{E8D1B261-C5CE-B94E-AD18-23D8F6E1A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6805" y="5426820"/>
            <a:ext cx="1442844" cy="1442844"/>
          </a:xfrm>
          <a:prstGeom prst="rect">
            <a:avLst/>
          </a:prstGeom>
        </p:spPr>
      </p:pic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73F77895-474F-ACEC-AD24-4DFD9F99B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66103"/>
              </p:ext>
            </p:extLst>
          </p:nvPr>
        </p:nvGraphicFramePr>
        <p:xfrm>
          <a:off x="3409078" y="5554162"/>
          <a:ext cx="5129453" cy="1055327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732779">
                  <a:extLst>
                    <a:ext uri="{9D8B030D-6E8A-4147-A177-3AD203B41FA5}">
                      <a16:colId xmlns:a16="http://schemas.microsoft.com/office/drawing/2014/main" val="2517901212"/>
                    </a:ext>
                  </a:extLst>
                </a:gridCol>
                <a:gridCol w="732779">
                  <a:extLst>
                    <a:ext uri="{9D8B030D-6E8A-4147-A177-3AD203B41FA5}">
                      <a16:colId xmlns:a16="http://schemas.microsoft.com/office/drawing/2014/main" val="1462372562"/>
                    </a:ext>
                  </a:extLst>
                </a:gridCol>
                <a:gridCol w="732779">
                  <a:extLst>
                    <a:ext uri="{9D8B030D-6E8A-4147-A177-3AD203B41FA5}">
                      <a16:colId xmlns:a16="http://schemas.microsoft.com/office/drawing/2014/main" val="3570909588"/>
                    </a:ext>
                  </a:extLst>
                </a:gridCol>
                <a:gridCol w="732779">
                  <a:extLst>
                    <a:ext uri="{9D8B030D-6E8A-4147-A177-3AD203B41FA5}">
                      <a16:colId xmlns:a16="http://schemas.microsoft.com/office/drawing/2014/main" val="520511921"/>
                    </a:ext>
                  </a:extLst>
                </a:gridCol>
                <a:gridCol w="732779">
                  <a:extLst>
                    <a:ext uri="{9D8B030D-6E8A-4147-A177-3AD203B41FA5}">
                      <a16:colId xmlns:a16="http://schemas.microsoft.com/office/drawing/2014/main" val="2266546933"/>
                    </a:ext>
                  </a:extLst>
                </a:gridCol>
                <a:gridCol w="732779">
                  <a:extLst>
                    <a:ext uri="{9D8B030D-6E8A-4147-A177-3AD203B41FA5}">
                      <a16:colId xmlns:a16="http://schemas.microsoft.com/office/drawing/2014/main" val="2098908319"/>
                    </a:ext>
                  </a:extLst>
                </a:gridCol>
                <a:gridCol w="732779">
                  <a:extLst>
                    <a:ext uri="{9D8B030D-6E8A-4147-A177-3AD203B41FA5}">
                      <a16:colId xmlns:a16="http://schemas.microsoft.com/office/drawing/2014/main" val="2190866873"/>
                    </a:ext>
                  </a:extLst>
                </a:gridCol>
              </a:tblGrid>
              <a:tr h="26072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b="1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業者名稱</a:t>
                      </a:r>
                      <a:endParaRPr lang="zh-TW" altLang="en-US" sz="1000" b="1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b="1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北部</a:t>
                      </a:r>
                      <a:endParaRPr lang="zh-TW" altLang="en-US" sz="1000" b="1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b="1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中部</a:t>
                      </a:r>
                      <a:endParaRPr lang="zh-TW" altLang="en-US" sz="1000" b="1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b="1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東部</a:t>
                      </a:r>
                      <a:endParaRPr lang="zh-TW" altLang="en-US" sz="1000" b="1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b="1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南部</a:t>
                      </a:r>
                      <a:endParaRPr lang="zh-TW" altLang="en-US" sz="1000" b="1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b="1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離島</a:t>
                      </a:r>
                      <a:endParaRPr lang="zh-TW" altLang="en-US" sz="1000" b="1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b="1" u="none" strike="noStrike" kern="12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1000" b="1" u="none" strike="noStrike" kern="12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1037902"/>
                  </a:ext>
                </a:extLst>
              </a:tr>
              <a:tr h="26072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b="1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中華電信</a:t>
                      </a:r>
                      <a:endParaRPr lang="zh-TW" altLang="en-US" sz="1000" b="1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11,888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10,827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1,668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8,850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725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33,958</a:t>
                      </a:r>
                      <a:endParaRPr lang="en-US" altLang="zh-TW" sz="1000" b="0" u="none" strike="noStrike" kern="12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3025434"/>
                  </a:ext>
                </a:extLst>
              </a:tr>
              <a:tr h="26072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b="1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台灣大哥大</a:t>
                      </a:r>
                      <a:endParaRPr lang="zh-TW" altLang="en-US" sz="1000" b="1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13,335</a:t>
                      </a:r>
                      <a:endParaRPr lang="en-US" altLang="zh-TW" sz="1000" b="0" u="none" strike="noStrike" kern="12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9,639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1,590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8,695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424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33,683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5342825"/>
                  </a:ext>
                </a:extLst>
              </a:tr>
              <a:tr h="27314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000" b="1" u="none" strike="noStrike" kern="12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遠傳電信</a:t>
                      </a:r>
                      <a:endParaRPr lang="zh-TW" altLang="en-US" sz="1000" b="1" u="none" strike="noStrike" kern="12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11,163</a:t>
                      </a:r>
                      <a:endParaRPr lang="en-US" altLang="zh-TW" sz="1000" b="0" u="none" strike="noStrike" kern="12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9,269</a:t>
                      </a:r>
                      <a:endParaRPr lang="en-US" altLang="zh-TW" sz="1000" b="0" u="none" strike="noStrike" kern="12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1,351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8,486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395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000" b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30,664</a:t>
                      </a:r>
                      <a:endParaRPr lang="en-US" altLang="zh-TW" sz="1000" b="0" u="none" strike="noStrike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564475"/>
                  </a:ext>
                </a:extLst>
              </a:tr>
            </a:tbl>
          </a:graphicData>
        </a:graphic>
      </p:graphicFrame>
      <p:sp>
        <p:nvSpPr>
          <p:cNvPr id="64" name="文字方塊 63">
            <a:extLst>
              <a:ext uri="{FF2B5EF4-FFF2-40B4-BE49-F238E27FC236}">
                <a16:creationId xmlns:a16="http://schemas.microsoft.com/office/drawing/2014/main" id="{15392C56-802B-01E1-EF49-0F7F291E512C}"/>
              </a:ext>
            </a:extLst>
          </p:cNvPr>
          <p:cNvSpPr txBox="1"/>
          <p:nvPr/>
        </p:nvSpPr>
        <p:spPr>
          <a:xfrm>
            <a:off x="379168" y="2457257"/>
            <a:ext cx="2193607" cy="2652212"/>
          </a:xfrm>
          <a:prstGeom prst="roundRect">
            <a:avLst>
              <a:gd name="adj" fmla="val 6062"/>
            </a:avLst>
          </a:prstGeom>
          <a:solidFill>
            <a:schemeClr val="bg1">
              <a:alpha val="50000"/>
            </a:schemeClr>
          </a:solidFill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中華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數量最多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台哥大與中華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僅相差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275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 </a:t>
            </a:r>
            <a:r>
              <a:rPr lang="en-US" altLang="zh-TW" sz="1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(0.8%)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遠傳與其他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b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相差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3000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座以上</a:t>
            </a:r>
            <a:b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14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10~11%)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321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>
            <a:extLst>
              <a:ext uri="{FF2B5EF4-FFF2-40B4-BE49-F238E27FC236}">
                <a16:creationId xmlns:a16="http://schemas.microsoft.com/office/drawing/2014/main" id="{14C57618-B7F3-91BE-7590-D7FCE7DE9060}"/>
              </a:ext>
            </a:extLst>
          </p:cNvPr>
          <p:cNvSpPr/>
          <p:nvPr/>
        </p:nvSpPr>
        <p:spPr>
          <a:xfrm flipH="1" flipV="1">
            <a:off x="365134" y="1605461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pic>
        <p:nvPicPr>
          <p:cNvPr id="19" name="內容版面配置區 53">
            <a:extLst>
              <a:ext uri="{FF2B5EF4-FFF2-40B4-BE49-F238E27FC236}">
                <a16:creationId xmlns:a16="http://schemas.microsoft.com/office/drawing/2014/main" id="{A62A58FA-E8A8-A4E8-37A7-CD6F7CDB4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8584" y="1609901"/>
            <a:ext cx="7200000" cy="5400000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E902D-BD9D-D5A4-1516-5B8AF48D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C28C83-72A1-F4F5-B1CF-CDACCC561A41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D716006-6B9E-6ACF-D164-FBDAA79D1619}"/>
              </a:ext>
            </a:extLst>
          </p:cNvPr>
          <p:cNvCxnSpPr>
            <a:cxnSpLocks/>
            <a:stCxn id="6" idx="4"/>
          </p:cNvCxnSpPr>
          <p:nvPr/>
        </p:nvCxnSpPr>
        <p:spPr>
          <a:xfrm flipH="1" flipV="1">
            <a:off x="452437" y="5"/>
            <a:ext cx="2697" cy="1605456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9945863-1604-7CC6-539A-E94B553A595A}"/>
              </a:ext>
            </a:extLst>
          </p:cNvPr>
          <p:cNvCxnSpPr>
            <a:cxnSpLocks/>
            <a:stCxn id="5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91E4CCA9-C8A2-9428-AC82-98C2634A2C4C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D92FE34-EB88-55F2-8D22-033C70DCF968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DD0457F-AE72-47FC-CD5C-C836D5BAC780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02EEE5B-5BAF-CE44-49AD-A77A27E6DDF8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47D24F4-A133-543E-5D48-352A36987A6A}"/>
              </a:ext>
            </a:extLst>
          </p:cNvPr>
          <p:cNvGrpSpPr/>
          <p:nvPr/>
        </p:nvGrpSpPr>
        <p:grpSpPr>
          <a:xfrm>
            <a:off x="275344" y="308876"/>
            <a:ext cx="1003323" cy="1003323"/>
            <a:chOff x="-1661081" y="2456085"/>
            <a:chExt cx="100332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5" name="Google Shape;2599;p30">
              <a:extLst>
                <a:ext uri="{FF2B5EF4-FFF2-40B4-BE49-F238E27FC236}">
                  <a16:creationId xmlns:a16="http://schemas.microsoft.com/office/drawing/2014/main" id="{14AC0804-1C47-EAB2-9FF4-8A275E77A52B}"/>
                </a:ext>
              </a:extLst>
            </p:cNvPr>
            <p:cNvSpPr/>
            <p:nvPr/>
          </p:nvSpPr>
          <p:spPr>
            <a:xfrm>
              <a:off x="-1661081" y="2456085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2DE25DB-DFD4-3B61-9FA1-6A2502D263CE}"/>
                </a:ext>
              </a:extLst>
            </p:cNvPr>
            <p:cNvGrpSpPr/>
            <p:nvPr/>
          </p:nvGrpSpPr>
          <p:grpSpPr>
            <a:xfrm>
              <a:off x="-1487768" y="2704432"/>
              <a:ext cx="648968" cy="522966"/>
              <a:chOff x="6139964" y="2413401"/>
              <a:chExt cx="687926" cy="55436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C088EE-1665-F286-08C2-2E6D8A0EF149}"/>
                  </a:ext>
                </a:extLst>
              </p:cNvPr>
              <p:cNvSpPr/>
              <p:nvPr/>
            </p:nvSpPr>
            <p:spPr>
              <a:xfrm>
                <a:off x="6165850" y="2441013"/>
                <a:ext cx="635000" cy="376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5" name="Google Shape;1526;p18">
                <a:extLst>
                  <a:ext uri="{FF2B5EF4-FFF2-40B4-BE49-F238E27FC236}">
                    <a16:creationId xmlns:a16="http://schemas.microsoft.com/office/drawing/2014/main" id="{9293C15A-A99C-0EE3-0C93-92617224A946}"/>
                  </a:ext>
                </a:extLst>
              </p:cNvPr>
              <p:cNvSpPr/>
              <p:nvPr/>
            </p:nvSpPr>
            <p:spPr>
              <a:xfrm>
                <a:off x="6139964" y="2413401"/>
                <a:ext cx="687926" cy="478330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6" name="Google Shape;1527;p18">
                <a:extLst>
                  <a:ext uri="{FF2B5EF4-FFF2-40B4-BE49-F238E27FC236}">
                    <a16:creationId xmlns:a16="http://schemas.microsoft.com/office/drawing/2014/main" id="{D13B5495-0292-33FC-8B0F-9F8B3A756C14}"/>
                  </a:ext>
                </a:extLst>
              </p:cNvPr>
              <p:cNvSpPr/>
              <p:nvPr/>
            </p:nvSpPr>
            <p:spPr>
              <a:xfrm>
                <a:off x="6144917" y="2810870"/>
                <a:ext cx="682973" cy="66427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7" name="Google Shape;1528;p18">
                <a:extLst>
                  <a:ext uri="{FF2B5EF4-FFF2-40B4-BE49-F238E27FC236}">
                    <a16:creationId xmlns:a16="http://schemas.microsoft.com/office/drawing/2014/main" id="{9EB0A9F6-CC16-45C9-0834-212F683086FF}"/>
                  </a:ext>
                </a:extLst>
              </p:cNvPr>
              <p:cNvSpPr/>
              <p:nvPr/>
            </p:nvSpPr>
            <p:spPr>
              <a:xfrm>
                <a:off x="6429205" y="2817586"/>
                <a:ext cx="139014" cy="13574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8" name="Google Shape;1529;p18">
                <a:extLst>
                  <a:ext uri="{FF2B5EF4-FFF2-40B4-BE49-F238E27FC236}">
                    <a16:creationId xmlns:a16="http://schemas.microsoft.com/office/drawing/2014/main" id="{FFB3BD95-DCDB-C1BE-1790-305A8BF508F4}"/>
                  </a:ext>
                </a:extLst>
              </p:cNvPr>
              <p:cNvSpPr/>
              <p:nvPr/>
            </p:nvSpPr>
            <p:spPr>
              <a:xfrm>
                <a:off x="6308929" y="2933088"/>
                <a:ext cx="387441" cy="34673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9" name="Google Shape;1530;p18">
                <a:extLst>
                  <a:ext uri="{FF2B5EF4-FFF2-40B4-BE49-F238E27FC236}">
                    <a16:creationId xmlns:a16="http://schemas.microsoft.com/office/drawing/2014/main" id="{F0F1C8DA-6935-F131-F515-CB6E40B3F596}"/>
                  </a:ext>
                </a:extLst>
              </p:cNvPr>
              <p:cNvSpPr/>
              <p:nvPr/>
            </p:nvSpPr>
            <p:spPr>
              <a:xfrm>
                <a:off x="6250783" y="2630915"/>
                <a:ext cx="118315" cy="116476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0" name="Google Shape;1531;p18">
                <a:extLst>
                  <a:ext uri="{FF2B5EF4-FFF2-40B4-BE49-F238E27FC236}">
                    <a16:creationId xmlns:a16="http://schemas.microsoft.com/office/drawing/2014/main" id="{9D6025BB-9ED5-94D0-E47A-580D04B65A3B}"/>
                  </a:ext>
                </a:extLst>
              </p:cNvPr>
              <p:cNvSpPr/>
              <p:nvPr/>
            </p:nvSpPr>
            <p:spPr>
              <a:xfrm>
                <a:off x="6418372" y="2575093"/>
                <a:ext cx="11831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1" name="Google Shape;1532;p18">
                <a:extLst>
                  <a:ext uri="{FF2B5EF4-FFF2-40B4-BE49-F238E27FC236}">
                    <a16:creationId xmlns:a16="http://schemas.microsoft.com/office/drawing/2014/main" id="{41A5F60E-B130-C72E-87C4-2C58BD8BA19D}"/>
                  </a:ext>
                </a:extLst>
              </p:cNvPr>
              <p:cNvSpPr/>
              <p:nvPr/>
            </p:nvSpPr>
            <p:spPr>
              <a:xfrm>
                <a:off x="6584966" y="2516384"/>
                <a:ext cx="118315" cy="230034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C8C63818-044B-6190-1DB4-771AC45B8192}"/>
              </a:ext>
            </a:extLst>
          </p:cNvPr>
          <p:cNvGrpSpPr/>
          <p:nvPr/>
        </p:nvGrpSpPr>
        <p:grpSpPr>
          <a:xfrm>
            <a:off x="7542590" y="4059553"/>
            <a:ext cx="1398918" cy="879726"/>
            <a:chOff x="7513576" y="4259410"/>
            <a:chExt cx="1093231" cy="687491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4BAEFBEA-2138-1A59-974F-71531B52E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risscrossEtching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13576" y="4259410"/>
              <a:ext cx="687491" cy="687491"/>
            </a:xfrm>
            <a:prstGeom prst="rect">
              <a:avLst/>
            </a:prstGeom>
          </p:spPr>
        </p:pic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0275F750-89EF-A500-5F8F-31701310C5FE}"/>
                </a:ext>
              </a:extLst>
            </p:cNvPr>
            <p:cNvGrpSpPr/>
            <p:nvPr/>
          </p:nvGrpSpPr>
          <p:grpSpPr>
            <a:xfrm>
              <a:off x="7944959" y="4508100"/>
              <a:ext cx="661848" cy="382104"/>
              <a:chOff x="3743647" y="3808908"/>
              <a:chExt cx="471579" cy="272277"/>
            </a:xfrm>
            <a:solidFill>
              <a:schemeClr val="bg1">
                <a:lumMod val="75000"/>
              </a:schemeClr>
            </a:solidFill>
          </p:grpSpPr>
          <p:sp>
            <p:nvSpPr>
              <p:cNvPr id="41" name="手繪多邊形: 圖案 40">
                <a:extLst>
                  <a:ext uri="{FF2B5EF4-FFF2-40B4-BE49-F238E27FC236}">
                    <a16:creationId xmlns:a16="http://schemas.microsoft.com/office/drawing/2014/main" id="{824107EB-E069-698A-B4B6-4F39B0C88E60}"/>
                  </a:ext>
                </a:extLst>
              </p:cNvPr>
              <p:cNvSpPr/>
              <p:nvPr/>
            </p:nvSpPr>
            <p:spPr>
              <a:xfrm>
                <a:off x="4112225" y="3808908"/>
                <a:ext cx="66675" cy="66675"/>
              </a:xfrm>
              <a:custGeom>
                <a:avLst/>
                <a:gdLst>
                  <a:gd name="connsiteX0" fmla="*/ 66675 w 66675"/>
                  <a:gd name="connsiteY0" fmla="*/ 33338 h 66675"/>
                  <a:gd name="connsiteX1" fmla="*/ 33338 w 66675"/>
                  <a:gd name="connsiteY1" fmla="*/ 66675 h 66675"/>
                  <a:gd name="connsiteX2" fmla="*/ 0 w 66675"/>
                  <a:gd name="connsiteY2" fmla="*/ 33338 h 66675"/>
                  <a:gd name="connsiteX3" fmla="*/ 33338 w 66675"/>
                  <a:gd name="connsiteY3" fmla="*/ 0 h 66675"/>
                  <a:gd name="connsiteX4" fmla="*/ 66675 w 66675"/>
                  <a:gd name="connsiteY4" fmla="*/ 3333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cubicBezTo>
                      <a:pt x="66675" y="51749"/>
                      <a:pt x="51749" y="66675"/>
                      <a:pt x="33338" y="66675"/>
                    </a:cubicBezTo>
                    <a:cubicBezTo>
                      <a:pt x="14926" y="66675"/>
                      <a:pt x="0" y="51749"/>
                      <a:pt x="0" y="33338"/>
                    </a:cubicBezTo>
                    <a:cubicBezTo>
                      <a:pt x="0" y="14926"/>
                      <a:pt x="14926" y="0"/>
                      <a:pt x="33338" y="0"/>
                    </a:cubicBezTo>
                    <a:cubicBezTo>
                      <a:pt x="51749" y="0"/>
                      <a:pt x="66675" y="14926"/>
                      <a:pt x="66675" y="33338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2" name="手繪多邊形: 圖案 41">
                <a:extLst>
                  <a:ext uri="{FF2B5EF4-FFF2-40B4-BE49-F238E27FC236}">
                    <a16:creationId xmlns:a16="http://schemas.microsoft.com/office/drawing/2014/main" id="{22042A68-2273-0AFF-42AD-8DBEC9735D92}"/>
                  </a:ext>
                </a:extLst>
              </p:cNvPr>
              <p:cNvSpPr/>
              <p:nvPr/>
            </p:nvSpPr>
            <p:spPr>
              <a:xfrm>
                <a:off x="3743647" y="3886717"/>
                <a:ext cx="471579" cy="194468"/>
              </a:xfrm>
              <a:custGeom>
                <a:avLst/>
                <a:gdLst>
                  <a:gd name="connsiteX0" fmla="*/ 470812 w 471579"/>
                  <a:gd name="connsiteY0" fmla="*/ 89456 h 194468"/>
                  <a:gd name="connsiteX1" fmla="*/ 454144 w 471579"/>
                  <a:gd name="connsiteY1" fmla="*/ 38894 h 194468"/>
                  <a:gd name="connsiteX2" fmla="*/ 448587 w 471579"/>
                  <a:gd name="connsiteY2" fmla="*/ 22781 h 194468"/>
                  <a:gd name="connsiteX3" fmla="*/ 446365 w 471579"/>
                  <a:gd name="connsiteY3" fmla="*/ 18336 h 194468"/>
                  <a:gd name="connsiteX4" fmla="*/ 412472 w 471579"/>
                  <a:gd name="connsiteY4" fmla="*/ 556 h 194468"/>
                  <a:gd name="connsiteX5" fmla="*/ 401915 w 471579"/>
                  <a:gd name="connsiteY5" fmla="*/ 0 h 194468"/>
                  <a:gd name="connsiteX6" fmla="*/ 392469 w 471579"/>
                  <a:gd name="connsiteY6" fmla="*/ 556 h 194468"/>
                  <a:gd name="connsiteX7" fmla="*/ 358576 w 471579"/>
                  <a:gd name="connsiteY7" fmla="*/ 18336 h 194468"/>
                  <a:gd name="connsiteX8" fmla="*/ 356354 w 471579"/>
                  <a:gd name="connsiteY8" fmla="*/ 22781 h 194468"/>
                  <a:gd name="connsiteX9" fmla="*/ 350797 w 471579"/>
                  <a:gd name="connsiteY9" fmla="*/ 38894 h 194468"/>
                  <a:gd name="connsiteX10" fmla="*/ 346908 w 471579"/>
                  <a:gd name="connsiteY10" fmla="*/ 50562 h 194468"/>
                  <a:gd name="connsiteX11" fmla="*/ 342463 w 471579"/>
                  <a:gd name="connsiteY11" fmla="*/ 38894 h 194468"/>
                  <a:gd name="connsiteX12" fmla="*/ 336907 w 471579"/>
                  <a:gd name="connsiteY12" fmla="*/ 22781 h 194468"/>
                  <a:gd name="connsiteX13" fmla="*/ 334684 w 471579"/>
                  <a:gd name="connsiteY13" fmla="*/ 18336 h 194468"/>
                  <a:gd name="connsiteX14" fmla="*/ 300791 w 471579"/>
                  <a:gd name="connsiteY14" fmla="*/ 556 h 194468"/>
                  <a:gd name="connsiteX15" fmla="*/ 290790 w 471579"/>
                  <a:gd name="connsiteY15" fmla="*/ 0 h 194468"/>
                  <a:gd name="connsiteX16" fmla="*/ 281344 w 471579"/>
                  <a:gd name="connsiteY16" fmla="*/ 556 h 194468"/>
                  <a:gd name="connsiteX17" fmla="*/ 247451 w 471579"/>
                  <a:gd name="connsiteY17" fmla="*/ 18336 h 194468"/>
                  <a:gd name="connsiteX18" fmla="*/ 245229 w 471579"/>
                  <a:gd name="connsiteY18" fmla="*/ 22781 h 194468"/>
                  <a:gd name="connsiteX19" fmla="*/ 239672 w 471579"/>
                  <a:gd name="connsiteY19" fmla="*/ 38894 h 194468"/>
                  <a:gd name="connsiteX20" fmla="*/ 235783 w 471579"/>
                  <a:gd name="connsiteY20" fmla="*/ 50562 h 194468"/>
                  <a:gd name="connsiteX21" fmla="*/ 231338 w 471579"/>
                  <a:gd name="connsiteY21" fmla="*/ 38894 h 194468"/>
                  <a:gd name="connsiteX22" fmla="*/ 225782 w 471579"/>
                  <a:gd name="connsiteY22" fmla="*/ 22781 h 194468"/>
                  <a:gd name="connsiteX23" fmla="*/ 223559 w 471579"/>
                  <a:gd name="connsiteY23" fmla="*/ 18336 h 194468"/>
                  <a:gd name="connsiteX24" fmla="*/ 189666 w 471579"/>
                  <a:gd name="connsiteY24" fmla="*/ 556 h 194468"/>
                  <a:gd name="connsiteX25" fmla="*/ 179665 w 471579"/>
                  <a:gd name="connsiteY25" fmla="*/ 0 h 194468"/>
                  <a:gd name="connsiteX26" fmla="*/ 170219 w 471579"/>
                  <a:gd name="connsiteY26" fmla="*/ 556 h 194468"/>
                  <a:gd name="connsiteX27" fmla="*/ 136326 w 471579"/>
                  <a:gd name="connsiteY27" fmla="*/ 18336 h 194468"/>
                  <a:gd name="connsiteX28" fmla="*/ 134104 w 471579"/>
                  <a:gd name="connsiteY28" fmla="*/ 22781 h 194468"/>
                  <a:gd name="connsiteX29" fmla="*/ 128547 w 471579"/>
                  <a:gd name="connsiteY29" fmla="*/ 38894 h 194468"/>
                  <a:gd name="connsiteX30" fmla="*/ 124658 w 471579"/>
                  <a:gd name="connsiteY30" fmla="*/ 50562 h 194468"/>
                  <a:gd name="connsiteX31" fmla="*/ 120213 w 471579"/>
                  <a:gd name="connsiteY31" fmla="*/ 38894 h 194468"/>
                  <a:gd name="connsiteX32" fmla="*/ 114657 w 471579"/>
                  <a:gd name="connsiteY32" fmla="*/ 22781 h 194468"/>
                  <a:gd name="connsiteX33" fmla="*/ 112434 w 471579"/>
                  <a:gd name="connsiteY33" fmla="*/ 18336 h 194468"/>
                  <a:gd name="connsiteX34" fmla="*/ 78541 w 471579"/>
                  <a:gd name="connsiteY34" fmla="*/ 556 h 194468"/>
                  <a:gd name="connsiteX35" fmla="*/ 68540 w 471579"/>
                  <a:gd name="connsiteY35" fmla="*/ 0 h 194468"/>
                  <a:gd name="connsiteX36" fmla="*/ 59094 w 471579"/>
                  <a:gd name="connsiteY36" fmla="*/ 556 h 194468"/>
                  <a:gd name="connsiteX37" fmla="*/ 25201 w 471579"/>
                  <a:gd name="connsiteY37" fmla="*/ 18336 h 194468"/>
                  <a:gd name="connsiteX38" fmla="*/ 22979 w 471579"/>
                  <a:gd name="connsiteY38" fmla="*/ 22781 h 194468"/>
                  <a:gd name="connsiteX39" fmla="*/ 17422 w 471579"/>
                  <a:gd name="connsiteY39" fmla="*/ 38894 h 194468"/>
                  <a:gd name="connsiteX40" fmla="*/ 754 w 471579"/>
                  <a:gd name="connsiteY40" fmla="*/ 89456 h 194468"/>
                  <a:gd name="connsiteX41" fmla="*/ 7977 w 471579"/>
                  <a:gd name="connsiteY41" fmla="*/ 107236 h 194468"/>
                  <a:gd name="connsiteX42" fmla="*/ 14089 w 471579"/>
                  <a:gd name="connsiteY42" fmla="*/ 108347 h 194468"/>
                  <a:gd name="connsiteX43" fmla="*/ 27424 w 471579"/>
                  <a:gd name="connsiteY43" fmla="*/ 98901 h 194468"/>
                  <a:gd name="connsiteX44" fmla="*/ 36314 w 471579"/>
                  <a:gd name="connsiteY44" fmla="*/ 71676 h 194468"/>
                  <a:gd name="connsiteX45" fmla="*/ 36314 w 471579"/>
                  <a:gd name="connsiteY45" fmla="*/ 99457 h 194468"/>
                  <a:gd name="connsiteX46" fmla="*/ 19645 w 471579"/>
                  <a:gd name="connsiteY46" fmla="*/ 143907 h 194468"/>
                  <a:gd name="connsiteX47" fmla="*/ 36314 w 471579"/>
                  <a:gd name="connsiteY47" fmla="*/ 143907 h 194468"/>
                  <a:gd name="connsiteX48" fmla="*/ 36314 w 471579"/>
                  <a:gd name="connsiteY48" fmla="*/ 193913 h 194468"/>
                  <a:gd name="connsiteX49" fmla="*/ 64095 w 471579"/>
                  <a:gd name="connsiteY49" fmla="*/ 193913 h 194468"/>
                  <a:gd name="connsiteX50" fmla="*/ 64095 w 471579"/>
                  <a:gd name="connsiteY50" fmla="*/ 143907 h 194468"/>
                  <a:gd name="connsiteX51" fmla="*/ 75207 w 471579"/>
                  <a:gd name="connsiteY51" fmla="*/ 143907 h 194468"/>
                  <a:gd name="connsiteX52" fmla="*/ 75207 w 471579"/>
                  <a:gd name="connsiteY52" fmla="*/ 193913 h 194468"/>
                  <a:gd name="connsiteX53" fmla="*/ 102989 w 471579"/>
                  <a:gd name="connsiteY53" fmla="*/ 193913 h 194468"/>
                  <a:gd name="connsiteX54" fmla="*/ 102989 w 471579"/>
                  <a:gd name="connsiteY54" fmla="*/ 143907 h 194468"/>
                  <a:gd name="connsiteX55" fmla="*/ 119657 w 471579"/>
                  <a:gd name="connsiteY55" fmla="*/ 143907 h 194468"/>
                  <a:gd name="connsiteX56" fmla="*/ 102989 w 471579"/>
                  <a:gd name="connsiteY56" fmla="*/ 98346 h 194468"/>
                  <a:gd name="connsiteX57" fmla="*/ 102989 w 471579"/>
                  <a:gd name="connsiteY57" fmla="*/ 71120 h 194468"/>
                  <a:gd name="connsiteX58" fmla="*/ 111879 w 471579"/>
                  <a:gd name="connsiteY58" fmla="*/ 98346 h 194468"/>
                  <a:gd name="connsiteX59" fmla="*/ 125214 w 471579"/>
                  <a:gd name="connsiteY59" fmla="*/ 107791 h 194468"/>
                  <a:gd name="connsiteX60" fmla="*/ 125214 w 471579"/>
                  <a:gd name="connsiteY60" fmla="*/ 107791 h 194468"/>
                  <a:gd name="connsiteX61" fmla="*/ 125214 w 471579"/>
                  <a:gd name="connsiteY61" fmla="*/ 107791 h 194468"/>
                  <a:gd name="connsiteX62" fmla="*/ 125214 w 471579"/>
                  <a:gd name="connsiteY62" fmla="*/ 107791 h 194468"/>
                  <a:gd name="connsiteX63" fmla="*/ 125214 w 471579"/>
                  <a:gd name="connsiteY63" fmla="*/ 107791 h 194468"/>
                  <a:gd name="connsiteX64" fmla="*/ 138549 w 471579"/>
                  <a:gd name="connsiteY64" fmla="*/ 98346 h 194468"/>
                  <a:gd name="connsiteX65" fmla="*/ 147439 w 471579"/>
                  <a:gd name="connsiteY65" fmla="*/ 71120 h 194468"/>
                  <a:gd name="connsiteX66" fmla="*/ 147439 w 471579"/>
                  <a:gd name="connsiteY66" fmla="*/ 194469 h 194468"/>
                  <a:gd name="connsiteX67" fmla="*/ 175220 w 471579"/>
                  <a:gd name="connsiteY67" fmla="*/ 194469 h 194468"/>
                  <a:gd name="connsiteX68" fmla="*/ 175220 w 471579"/>
                  <a:gd name="connsiteY68" fmla="*/ 111125 h 194468"/>
                  <a:gd name="connsiteX69" fmla="*/ 186332 w 471579"/>
                  <a:gd name="connsiteY69" fmla="*/ 111125 h 194468"/>
                  <a:gd name="connsiteX70" fmla="*/ 186332 w 471579"/>
                  <a:gd name="connsiteY70" fmla="*/ 194469 h 194468"/>
                  <a:gd name="connsiteX71" fmla="*/ 214114 w 471579"/>
                  <a:gd name="connsiteY71" fmla="*/ 194469 h 194468"/>
                  <a:gd name="connsiteX72" fmla="*/ 214114 w 471579"/>
                  <a:gd name="connsiteY72" fmla="*/ 71676 h 194468"/>
                  <a:gd name="connsiteX73" fmla="*/ 223004 w 471579"/>
                  <a:gd name="connsiteY73" fmla="*/ 98901 h 194468"/>
                  <a:gd name="connsiteX74" fmla="*/ 236339 w 471579"/>
                  <a:gd name="connsiteY74" fmla="*/ 108347 h 194468"/>
                  <a:gd name="connsiteX75" fmla="*/ 236339 w 471579"/>
                  <a:gd name="connsiteY75" fmla="*/ 108347 h 194468"/>
                  <a:gd name="connsiteX76" fmla="*/ 236339 w 471579"/>
                  <a:gd name="connsiteY76" fmla="*/ 108347 h 194468"/>
                  <a:gd name="connsiteX77" fmla="*/ 249674 w 471579"/>
                  <a:gd name="connsiteY77" fmla="*/ 98901 h 194468"/>
                  <a:gd name="connsiteX78" fmla="*/ 258564 w 471579"/>
                  <a:gd name="connsiteY78" fmla="*/ 71676 h 194468"/>
                  <a:gd name="connsiteX79" fmla="*/ 258564 w 471579"/>
                  <a:gd name="connsiteY79" fmla="*/ 98901 h 194468"/>
                  <a:gd name="connsiteX80" fmla="*/ 241895 w 471579"/>
                  <a:gd name="connsiteY80" fmla="*/ 144463 h 194468"/>
                  <a:gd name="connsiteX81" fmla="*/ 258564 w 471579"/>
                  <a:gd name="connsiteY81" fmla="*/ 144463 h 194468"/>
                  <a:gd name="connsiteX82" fmla="*/ 258564 w 471579"/>
                  <a:gd name="connsiteY82" fmla="*/ 194469 h 194468"/>
                  <a:gd name="connsiteX83" fmla="*/ 286345 w 471579"/>
                  <a:gd name="connsiteY83" fmla="*/ 194469 h 194468"/>
                  <a:gd name="connsiteX84" fmla="*/ 286345 w 471579"/>
                  <a:gd name="connsiteY84" fmla="*/ 144463 h 194468"/>
                  <a:gd name="connsiteX85" fmla="*/ 297457 w 471579"/>
                  <a:gd name="connsiteY85" fmla="*/ 144463 h 194468"/>
                  <a:gd name="connsiteX86" fmla="*/ 297457 w 471579"/>
                  <a:gd name="connsiteY86" fmla="*/ 194469 h 194468"/>
                  <a:gd name="connsiteX87" fmla="*/ 325239 w 471579"/>
                  <a:gd name="connsiteY87" fmla="*/ 194469 h 194468"/>
                  <a:gd name="connsiteX88" fmla="*/ 325239 w 471579"/>
                  <a:gd name="connsiteY88" fmla="*/ 144463 h 194468"/>
                  <a:gd name="connsiteX89" fmla="*/ 341907 w 471579"/>
                  <a:gd name="connsiteY89" fmla="*/ 144463 h 194468"/>
                  <a:gd name="connsiteX90" fmla="*/ 325239 w 471579"/>
                  <a:gd name="connsiteY90" fmla="*/ 100013 h 194468"/>
                  <a:gd name="connsiteX91" fmla="*/ 325239 w 471579"/>
                  <a:gd name="connsiteY91" fmla="*/ 72231 h 194468"/>
                  <a:gd name="connsiteX92" fmla="*/ 334129 w 471579"/>
                  <a:gd name="connsiteY92" fmla="*/ 99457 h 194468"/>
                  <a:gd name="connsiteX93" fmla="*/ 347464 w 471579"/>
                  <a:gd name="connsiteY93" fmla="*/ 108902 h 194468"/>
                  <a:gd name="connsiteX94" fmla="*/ 347464 w 471579"/>
                  <a:gd name="connsiteY94" fmla="*/ 108902 h 194468"/>
                  <a:gd name="connsiteX95" fmla="*/ 347464 w 471579"/>
                  <a:gd name="connsiteY95" fmla="*/ 108902 h 194468"/>
                  <a:gd name="connsiteX96" fmla="*/ 347464 w 471579"/>
                  <a:gd name="connsiteY96" fmla="*/ 108902 h 194468"/>
                  <a:gd name="connsiteX97" fmla="*/ 347464 w 471579"/>
                  <a:gd name="connsiteY97" fmla="*/ 108902 h 194468"/>
                  <a:gd name="connsiteX98" fmla="*/ 360799 w 471579"/>
                  <a:gd name="connsiteY98" fmla="*/ 99457 h 194468"/>
                  <a:gd name="connsiteX99" fmla="*/ 369689 w 471579"/>
                  <a:gd name="connsiteY99" fmla="*/ 72231 h 194468"/>
                  <a:gd name="connsiteX100" fmla="*/ 369689 w 471579"/>
                  <a:gd name="connsiteY100" fmla="*/ 194469 h 194468"/>
                  <a:gd name="connsiteX101" fmla="*/ 397470 w 471579"/>
                  <a:gd name="connsiteY101" fmla="*/ 194469 h 194468"/>
                  <a:gd name="connsiteX102" fmla="*/ 397470 w 471579"/>
                  <a:gd name="connsiteY102" fmla="*/ 111125 h 194468"/>
                  <a:gd name="connsiteX103" fmla="*/ 408582 w 471579"/>
                  <a:gd name="connsiteY103" fmla="*/ 111125 h 194468"/>
                  <a:gd name="connsiteX104" fmla="*/ 408582 w 471579"/>
                  <a:gd name="connsiteY104" fmla="*/ 194469 h 194468"/>
                  <a:gd name="connsiteX105" fmla="*/ 436364 w 471579"/>
                  <a:gd name="connsiteY105" fmla="*/ 194469 h 194468"/>
                  <a:gd name="connsiteX106" fmla="*/ 436364 w 471579"/>
                  <a:gd name="connsiteY106" fmla="*/ 71676 h 194468"/>
                  <a:gd name="connsiteX107" fmla="*/ 445254 w 471579"/>
                  <a:gd name="connsiteY107" fmla="*/ 98901 h 194468"/>
                  <a:gd name="connsiteX108" fmla="*/ 458589 w 471579"/>
                  <a:gd name="connsiteY108" fmla="*/ 108347 h 194468"/>
                  <a:gd name="connsiteX109" fmla="*/ 464700 w 471579"/>
                  <a:gd name="connsiteY109" fmla="*/ 107236 h 194468"/>
                  <a:gd name="connsiteX110" fmla="*/ 470812 w 471579"/>
                  <a:gd name="connsiteY110" fmla="*/ 89456 h 19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471579" h="194468">
                    <a:moveTo>
                      <a:pt x="470812" y="89456"/>
                    </a:moveTo>
                    <a:lnTo>
                      <a:pt x="454144" y="38894"/>
                    </a:lnTo>
                    <a:lnTo>
                      <a:pt x="448587" y="22781"/>
                    </a:lnTo>
                    <a:cubicBezTo>
                      <a:pt x="448032" y="21114"/>
                      <a:pt x="447476" y="20002"/>
                      <a:pt x="446365" y="18336"/>
                    </a:cubicBezTo>
                    <a:cubicBezTo>
                      <a:pt x="437475" y="8890"/>
                      <a:pt x="425807" y="2778"/>
                      <a:pt x="412472" y="556"/>
                    </a:cubicBezTo>
                    <a:cubicBezTo>
                      <a:pt x="408582" y="0"/>
                      <a:pt x="405249" y="0"/>
                      <a:pt x="401915" y="0"/>
                    </a:cubicBezTo>
                    <a:cubicBezTo>
                      <a:pt x="398581" y="0"/>
                      <a:pt x="395247" y="0"/>
                      <a:pt x="392469" y="556"/>
                    </a:cubicBezTo>
                    <a:cubicBezTo>
                      <a:pt x="379134" y="2778"/>
                      <a:pt x="367466" y="8890"/>
                      <a:pt x="358576" y="18336"/>
                    </a:cubicBezTo>
                    <a:cubicBezTo>
                      <a:pt x="357465" y="19447"/>
                      <a:pt x="356354" y="21114"/>
                      <a:pt x="356354" y="22781"/>
                    </a:cubicBezTo>
                    <a:lnTo>
                      <a:pt x="350797" y="38894"/>
                    </a:lnTo>
                    <a:lnTo>
                      <a:pt x="346908" y="50562"/>
                    </a:lnTo>
                    <a:lnTo>
                      <a:pt x="342463" y="38894"/>
                    </a:lnTo>
                    <a:lnTo>
                      <a:pt x="336907" y="22781"/>
                    </a:lnTo>
                    <a:cubicBezTo>
                      <a:pt x="336351" y="21114"/>
                      <a:pt x="335795" y="20002"/>
                      <a:pt x="334684" y="18336"/>
                    </a:cubicBezTo>
                    <a:cubicBezTo>
                      <a:pt x="325794" y="8890"/>
                      <a:pt x="314126" y="2778"/>
                      <a:pt x="300791" y="556"/>
                    </a:cubicBezTo>
                    <a:cubicBezTo>
                      <a:pt x="297457" y="0"/>
                      <a:pt x="294124" y="0"/>
                      <a:pt x="290790" y="0"/>
                    </a:cubicBezTo>
                    <a:cubicBezTo>
                      <a:pt x="287456" y="0"/>
                      <a:pt x="284122" y="0"/>
                      <a:pt x="281344" y="556"/>
                    </a:cubicBezTo>
                    <a:cubicBezTo>
                      <a:pt x="268009" y="2778"/>
                      <a:pt x="256341" y="8890"/>
                      <a:pt x="247451" y="18336"/>
                    </a:cubicBezTo>
                    <a:cubicBezTo>
                      <a:pt x="246340" y="19447"/>
                      <a:pt x="245229" y="21114"/>
                      <a:pt x="245229" y="22781"/>
                    </a:cubicBezTo>
                    <a:lnTo>
                      <a:pt x="239672" y="38894"/>
                    </a:lnTo>
                    <a:lnTo>
                      <a:pt x="235783" y="50562"/>
                    </a:lnTo>
                    <a:lnTo>
                      <a:pt x="231338" y="38894"/>
                    </a:lnTo>
                    <a:lnTo>
                      <a:pt x="225782" y="22781"/>
                    </a:lnTo>
                    <a:cubicBezTo>
                      <a:pt x="225226" y="21114"/>
                      <a:pt x="224670" y="20002"/>
                      <a:pt x="223559" y="18336"/>
                    </a:cubicBezTo>
                    <a:cubicBezTo>
                      <a:pt x="214669" y="8890"/>
                      <a:pt x="203001" y="2778"/>
                      <a:pt x="189666" y="556"/>
                    </a:cubicBezTo>
                    <a:cubicBezTo>
                      <a:pt x="186332" y="0"/>
                      <a:pt x="182999" y="0"/>
                      <a:pt x="179665" y="0"/>
                    </a:cubicBezTo>
                    <a:cubicBezTo>
                      <a:pt x="176331" y="0"/>
                      <a:pt x="172997" y="0"/>
                      <a:pt x="170219" y="556"/>
                    </a:cubicBezTo>
                    <a:cubicBezTo>
                      <a:pt x="156884" y="2778"/>
                      <a:pt x="145216" y="8890"/>
                      <a:pt x="136326" y="18336"/>
                    </a:cubicBezTo>
                    <a:cubicBezTo>
                      <a:pt x="135215" y="19447"/>
                      <a:pt x="134104" y="21114"/>
                      <a:pt x="134104" y="22781"/>
                    </a:cubicBezTo>
                    <a:lnTo>
                      <a:pt x="128547" y="38894"/>
                    </a:lnTo>
                    <a:lnTo>
                      <a:pt x="124658" y="50562"/>
                    </a:lnTo>
                    <a:lnTo>
                      <a:pt x="120213" y="38894"/>
                    </a:lnTo>
                    <a:lnTo>
                      <a:pt x="114657" y="22781"/>
                    </a:lnTo>
                    <a:cubicBezTo>
                      <a:pt x="114101" y="21114"/>
                      <a:pt x="113545" y="20002"/>
                      <a:pt x="112434" y="18336"/>
                    </a:cubicBezTo>
                    <a:cubicBezTo>
                      <a:pt x="103544" y="8890"/>
                      <a:pt x="91876" y="2778"/>
                      <a:pt x="78541" y="556"/>
                    </a:cubicBezTo>
                    <a:cubicBezTo>
                      <a:pt x="74652" y="0"/>
                      <a:pt x="71874" y="0"/>
                      <a:pt x="68540" y="0"/>
                    </a:cubicBezTo>
                    <a:cubicBezTo>
                      <a:pt x="65206" y="0"/>
                      <a:pt x="61872" y="0"/>
                      <a:pt x="59094" y="556"/>
                    </a:cubicBezTo>
                    <a:cubicBezTo>
                      <a:pt x="45759" y="2778"/>
                      <a:pt x="34091" y="8890"/>
                      <a:pt x="25201" y="18336"/>
                    </a:cubicBezTo>
                    <a:cubicBezTo>
                      <a:pt x="24090" y="19447"/>
                      <a:pt x="22979" y="21114"/>
                      <a:pt x="22979" y="22781"/>
                    </a:cubicBezTo>
                    <a:lnTo>
                      <a:pt x="17422" y="38894"/>
                    </a:lnTo>
                    <a:lnTo>
                      <a:pt x="754" y="89456"/>
                    </a:lnTo>
                    <a:cubicBezTo>
                      <a:pt x="-1469" y="96123"/>
                      <a:pt x="1309" y="103902"/>
                      <a:pt x="7977" y="107236"/>
                    </a:cubicBezTo>
                    <a:cubicBezTo>
                      <a:pt x="10199" y="108347"/>
                      <a:pt x="11866" y="108347"/>
                      <a:pt x="14089" y="108347"/>
                    </a:cubicBezTo>
                    <a:cubicBezTo>
                      <a:pt x="19645" y="108347"/>
                      <a:pt x="25201" y="104457"/>
                      <a:pt x="27424" y="98901"/>
                    </a:cubicBezTo>
                    <a:lnTo>
                      <a:pt x="36314" y="71676"/>
                    </a:lnTo>
                    <a:lnTo>
                      <a:pt x="36314" y="99457"/>
                    </a:lnTo>
                    <a:lnTo>
                      <a:pt x="19645" y="143907"/>
                    </a:lnTo>
                    <a:lnTo>
                      <a:pt x="36314" y="143907"/>
                    </a:lnTo>
                    <a:lnTo>
                      <a:pt x="36314" y="193913"/>
                    </a:lnTo>
                    <a:lnTo>
                      <a:pt x="64095" y="193913"/>
                    </a:lnTo>
                    <a:lnTo>
                      <a:pt x="64095" y="143907"/>
                    </a:lnTo>
                    <a:lnTo>
                      <a:pt x="75207" y="143907"/>
                    </a:lnTo>
                    <a:lnTo>
                      <a:pt x="75207" y="193913"/>
                    </a:lnTo>
                    <a:lnTo>
                      <a:pt x="102989" y="193913"/>
                    </a:lnTo>
                    <a:lnTo>
                      <a:pt x="102989" y="143907"/>
                    </a:lnTo>
                    <a:lnTo>
                      <a:pt x="119657" y="143907"/>
                    </a:lnTo>
                    <a:lnTo>
                      <a:pt x="102989" y="98346"/>
                    </a:lnTo>
                    <a:lnTo>
                      <a:pt x="102989" y="71120"/>
                    </a:lnTo>
                    <a:lnTo>
                      <a:pt x="111879" y="98346"/>
                    </a:lnTo>
                    <a:cubicBezTo>
                      <a:pt x="113545" y="103902"/>
                      <a:pt x="119102" y="107791"/>
                      <a:pt x="125214" y="107791"/>
                    </a:cubicBezTo>
                    <a:cubicBezTo>
                      <a:pt x="125214" y="107791"/>
                      <a:pt x="125214" y="107791"/>
                      <a:pt x="125214" y="107791"/>
                    </a:cubicBezTo>
                    <a:cubicBezTo>
                      <a:pt x="125214" y="107791"/>
                      <a:pt x="125214" y="107791"/>
                      <a:pt x="125214" y="107791"/>
                    </a:cubicBezTo>
                    <a:lnTo>
                      <a:pt x="125214" y="107791"/>
                    </a:lnTo>
                    <a:lnTo>
                      <a:pt x="125214" y="107791"/>
                    </a:lnTo>
                    <a:cubicBezTo>
                      <a:pt x="130770" y="107791"/>
                      <a:pt x="136326" y="103902"/>
                      <a:pt x="138549" y="98346"/>
                    </a:cubicBezTo>
                    <a:lnTo>
                      <a:pt x="147439" y="71120"/>
                    </a:lnTo>
                    <a:lnTo>
                      <a:pt x="147439" y="194469"/>
                    </a:lnTo>
                    <a:lnTo>
                      <a:pt x="175220" y="194469"/>
                    </a:lnTo>
                    <a:lnTo>
                      <a:pt x="175220" y="111125"/>
                    </a:lnTo>
                    <a:lnTo>
                      <a:pt x="186332" y="111125"/>
                    </a:lnTo>
                    <a:lnTo>
                      <a:pt x="186332" y="194469"/>
                    </a:lnTo>
                    <a:lnTo>
                      <a:pt x="214114" y="194469"/>
                    </a:lnTo>
                    <a:lnTo>
                      <a:pt x="214114" y="71676"/>
                    </a:lnTo>
                    <a:lnTo>
                      <a:pt x="223004" y="98901"/>
                    </a:lnTo>
                    <a:cubicBezTo>
                      <a:pt x="225226" y="105013"/>
                      <a:pt x="230227" y="108347"/>
                      <a:pt x="236339" y="108347"/>
                    </a:cubicBezTo>
                    <a:lnTo>
                      <a:pt x="236339" y="108347"/>
                    </a:lnTo>
                    <a:cubicBezTo>
                      <a:pt x="236339" y="108347"/>
                      <a:pt x="236339" y="108347"/>
                      <a:pt x="236339" y="108347"/>
                    </a:cubicBezTo>
                    <a:cubicBezTo>
                      <a:pt x="241895" y="108347"/>
                      <a:pt x="247451" y="104457"/>
                      <a:pt x="249674" y="98901"/>
                    </a:cubicBezTo>
                    <a:lnTo>
                      <a:pt x="258564" y="71676"/>
                    </a:lnTo>
                    <a:lnTo>
                      <a:pt x="258564" y="98901"/>
                    </a:lnTo>
                    <a:lnTo>
                      <a:pt x="241895" y="144463"/>
                    </a:lnTo>
                    <a:lnTo>
                      <a:pt x="258564" y="144463"/>
                    </a:lnTo>
                    <a:lnTo>
                      <a:pt x="258564" y="194469"/>
                    </a:lnTo>
                    <a:lnTo>
                      <a:pt x="286345" y="194469"/>
                    </a:lnTo>
                    <a:lnTo>
                      <a:pt x="286345" y="144463"/>
                    </a:lnTo>
                    <a:lnTo>
                      <a:pt x="297457" y="144463"/>
                    </a:lnTo>
                    <a:lnTo>
                      <a:pt x="297457" y="194469"/>
                    </a:lnTo>
                    <a:lnTo>
                      <a:pt x="325239" y="194469"/>
                    </a:lnTo>
                    <a:lnTo>
                      <a:pt x="325239" y="144463"/>
                    </a:lnTo>
                    <a:lnTo>
                      <a:pt x="341907" y="144463"/>
                    </a:lnTo>
                    <a:lnTo>
                      <a:pt x="325239" y="100013"/>
                    </a:lnTo>
                    <a:lnTo>
                      <a:pt x="325239" y="72231"/>
                    </a:lnTo>
                    <a:lnTo>
                      <a:pt x="334129" y="99457"/>
                    </a:lnTo>
                    <a:cubicBezTo>
                      <a:pt x="335795" y="105013"/>
                      <a:pt x="341352" y="108902"/>
                      <a:pt x="347464" y="108902"/>
                    </a:cubicBezTo>
                    <a:cubicBezTo>
                      <a:pt x="347464" y="108902"/>
                      <a:pt x="347464" y="108902"/>
                      <a:pt x="347464" y="108902"/>
                    </a:cubicBezTo>
                    <a:cubicBezTo>
                      <a:pt x="347464" y="108902"/>
                      <a:pt x="347464" y="108902"/>
                      <a:pt x="347464" y="108902"/>
                    </a:cubicBezTo>
                    <a:cubicBezTo>
                      <a:pt x="347464" y="108902"/>
                      <a:pt x="347464" y="108902"/>
                      <a:pt x="347464" y="108902"/>
                    </a:cubicBezTo>
                    <a:cubicBezTo>
                      <a:pt x="347464" y="108902"/>
                      <a:pt x="347464" y="108902"/>
                      <a:pt x="347464" y="108902"/>
                    </a:cubicBezTo>
                    <a:cubicBezTo>
                      <a:pt x="353020" y="108902"/>
                      <a:pt x="358576" y="105013"/>
                      <a:pt x="360799" y="99457"/>
                    </a:cubicBezTo>
                    <a:lnTo>
                      <a:pt x="369689" y="72231"/>
                    </a:lnTo>
                    <a:lnTo>
                      <a:pt x="369689" y="194469"/>
                    </a:lnTo>
                    <a:lnTo>
                      <a:pt x="397470" y="194469"/>
                    </a:lnTo>
                    <a:lnTo>
                      <a:pt x="397470" y="111125"/>
                    </a:lnTo>
                    <a:lnTo>
                      <a:pt x="408582" y="111125"/>
                    </a:lnTo>
                    <a:lnTo>
                      <a:pt x="408582" y="194469"/>
                    </a:lnTo>
                    <a:lnTo>
                      <a:pt x="436364" y="194469"/>
                    </a:lnTo>
                    <a:lnTo>
                      <a:pt x="436364" y="71676"/>
                    </a:lnTo>
                    <a:lnTo>
                      <a:pt x="445254" y="98901"/>
                    </a:lnTo>
                    <a:cubicBezTo>
                      <a:pt x="446920" y="104457"/>
                      <a:pt x="452477" y="108347"/>
                      <a:pt x="458589" y="108347"/>
                    </a:cubicBezTo>
                    <a:cubicBezTo>
                      <a:pt x="460811" y="108347"/>
                      <a:pt x="462478" y="107791"/>
                      <a:pt x="464700" y="107236"/>
                    </a:cubicBezTo>
                    <a:cubicBezTo>
                      <a:pt x="470257" y="103902"/>
                      <a:pt x="473035" y="96123"/>
                      <a:pt x="470812" y="89456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3" name="手繪多邊形: 圖案 52">
                <a:extLst>
                  <a:ext uri="{FF2B5EF4-FFF2-40B4-BE49-F238E27FC236}">
                    <a16:creationId xmlns:a16="http://schemas.microsoft.com/office/drawing/2014/main" id="{F88A2D07-A769-F6B5-A978-A47059F4621A}"/>
                  </a:ext>
                </a:extLst>
              </p:cNvPr>
              <p:cNvSpPr/>
              <p:nvPr/>
            </p:nvSpPr>
            <p:spPr>
              <a:xfrm>
                <a:off x="3778850" y="3808908"/>
                <a:ext cx="66675" cy="66675"/>
              </a:xfrm>
              <a:custGeom>
                <a:avLst/>
                <a:gdLst>
                  <a:gd name="connsiteX0" fmla="*/ 66675 w 66675"/>
                  <a:gd name="connsiteY0" fmla="*/ 33338 h 66675"/>
                  <a:gd name="connsiteX1" fmla="*/ 33338 w 66675"/>
                  <a:gd name="connsiteY1" fmla="*/ 66675 h 66675"/>
                  <a:gd name="connsiteX2" fmla="*/ 0 w 66675"/>
                  <a:gd name="connsiteY2" fmla="*/ 33338 h 66675"/>
                  <a:gd name="connsiteX3" fmla="*/ 33338 w 66675"/>
                  <a:gd name="connsiteY3" fmla="*/ 0 h 66675"/>
                  <a:gd name="connsiteX4" fmla="*/ 66675 w 66675"/>
                  <a:gd name="connsiteY4" fmla="*/ 3333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cubicBezTo>
                      <a:pt x="66675" y="51749"/>
                      <a:pt x="51749" y="66675"/>
                      <a:pt x="33338" y="66675"/>
                    </a:cubicBezTo>
                    <a:cubicBezTo>
                      <a:pt x="14926" y="66675"/>
                      <a:pt x="0" y="51749"/>
                      <a:pt x="0" y="33338"/>
                    </a:cubicBezTo>
                    <a:cubicBezTo>
                      <a:pt x="0" y="14926"/>
                      <a:pt x="14926" y="0"/>
                      <a:pt x="33338" y="0"/>
                    </a:cubicBezTo>
                    <a:cubicBezTo>
                      <a:pt x="51749" y="0"/>
                      <a:pt x="66675" y="14926"/>
                      <a:pt x="66675" y="33338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5" name="手繪多邊形: 圖案 54">
                <a:extLst>
                  <a:ext uri="{FF2B5EF4-FFF2-40B4-BE49-F238E27FC236}">
                    <a16:creationId xmlns:a16="http://schemas.microsoft.com/office/drawing/2014/main" id="{8659C894-A22E-2B81-B75B-3B05E8B9DDFF}"/>
                  </a:ext>
                </a:extLst>
              </p:cNvPr>
              <p:cNvSpPr/>
              <p:nvPr/>
            </p:nvSpPr>
            <p:spPr>
              <a:xfrm>
                <a:off x="4001100" y="3808908"/>
                <a:ext cx="66675" cy="66675"/>
              </a:xfrm>
              <a:custGeom>
                <a:avLst/>
                <a:gdLst>
                  <a:gd name="connsiteX0" fmla="*/ 66675 w 66675"/>
                  <a:gd name="connsiteY0" fmla="*/ 33338 h 66675"/>
                  <a:gd name="connsiteX1" fmla="*/ 33338 w 66675"/>
                  <a:gd name="connsiteY1" fmla="*/ 66675 h 66675"/>
                  <a:gd name="connsiteX2" fmla="*/ 0 w 66675"/>
                  <a:gd name="connsiteY2" fmla="*/ 33338 h 66675"/>
                  <a:gd name="connsiteX3" fmla="*/ 33338 w 66675"/>
                  <a:gd name="connsiteY3" fmla="*/ 0 h 66675"/>
                  <a:gd name="connsiteX4" fmla="*/ 66675 w 66675"/>
                  <a:gd name="connsiteY4" fmla="*/ 3333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cubicBezTo>
                      <a:pt x="66675" y="51749"/>
                      <a:pt x="51749" y="66675"/>
                      <a:pt x="33338" y="66675"/>
                    </a:cubicBezTo>
                    <a:cubicBezTo>
                      <a:pt x="14926" y="66675"/>
                      <a:pt x="0" y="51749"/>
                      <a:pt x="0" y="33338"/>
                    </a:cubicBezTo>
                    <a:cubicBezTo>
                      <a:pt x="0" y="14926"/>
                      <a:pt x="14926" y="0"/>
                      <a:pt x="33338" y="0"/>
                    </a:cubicBezTo>
                    <a:cubicBezTo>
                      <a:pt x="51749" y="0"/>
                      <a:pt x="66675" y="14926"/>
                      <a:pt x="66675" y="33338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6" name="手繪多邊形: 圖案 55">
                <a:extLst>
                  <a:ext uri="{FF2B5EF4-FFF2-40B4-BE49-F238E27FC236}">
                    <a16:creationId xmlns:a16="http://schemas.microsoft.com/office/drawing/2014/main" id="{22279063-CFC0-096A-5CAA-62B5112CC234}"/>
                  </a:ext>
                </a:extLst>
              </p:cNvPr>
              <p:cNvSpPr/>
              <p:nvPr/>
            </p:nvSpPr>
            <p:spPr>
              <a:xfrm>
                <a:off x="3889975" y="3808908"/>
                <a:ext cx="66675" cy="66675"/>
              </a:xfrm>
              <a:custGeom>
                <a:avLst/>
                <a:gdLst>
                  <a:gd name="connsiteX0" fmla="*/ 66675 w 66675"/>
                  <a:gd name="connsiteY0" fmla="*/ 33338 h 66675"/>
                  <a:gd name="connsiteX1" fmla="*/ 33338 w 66675"/>
                  <a:gd name="connsiteY1" fmla="*/ 66675 h 66675"/>
                  <a:gd name="connsiteX2" fmla="*/ 0 w 66675"/>
                  <a:gd name="connsiteY2" fmla="*/ 33338 h 66675"/>
                  <a:gd name="connsiteX3" fmla="*/ 33338 w 66675"/>
                  <a:gd name="connsiteY3" fmla="*/ 0 h 66675"/>
                  <a:gd name="connsiteX4" fmla="*/ 66675 w 66675"/>
                  <a:gd name="connsiteY4" fmla="*/ 3333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675" y="33338"/>
                    </a:moveTo>
                    <a:cubicBezTo>
                      <a:pt x="66675" y="51749"/>
                      <a:pt x="51749" y="66675"/>
                      <a:pt x="33338" y="66675"/>
                    </a:cubicBezTo>
                    <a:cubicBezTo>
                      <a:pt x="14926" y="66675"/>
                      <a:pt x="0" y="51749"/>
                      <a:pt x="0" y="33338"/>
                    </a:cubicBezTo>
                    <a:cubicBezTo>
                      <a:pt x="0" y="14926"/>
                      <a:pt x="14926" y="0"/>
                      <a:pt x="33338" y="0"/>
                    </a:cubicBezTo>
                    <a:cubicBezTo>
                      <a:pt x="51749" y="0"/>
                      <a:pt x="66675" y="14926"/>
                      <a:pt x="66675" y="33338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p:grpSp>
      </p:grp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23294B74-95BE-CF19-CC9F-4FC8E2175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48162"/>
              </p:ext>
            </p:extLst>
          </p:nvPr>
        </p:nvGraphicFramePr>
        <p:xfrm>
          <a:off x="6977358" y="4946903"/>
          <a:ext cx="2163064" cy="1500246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99936">
                  <a:extLst>
                    <a:ext uri="{9D8B030D-6E8A-4147-A177-3AD203B41FA5}">
                      <a16:colId xmlns:a16="http://schemas.microsoft.com/office/drawing/2014/main" val="3786929360"/>
                    </a:ext>
                  </a:extLst>
                </a:gridCol>
                <a:gridCol w="748728">
                  <a:extLst>
                    <a:ext uri="{9D8B030D-6E8A-4147-A177-3AD203B41FA5}">
                      <a16:colId xmlns:a16="http://schemas.microsoft.com/office/drawing/2014/main" val="215196133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45260611"/>
                    </a:ext>
                  </a:extLst>
                </a:gridCol>
              </a:tblGrid>
              <a:tr h="25004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區域</a:t>
                      </a:r>
                      <a:endParaRPr lang="zh-TW" altLang="en-US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基地臺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人口數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2998363"/>
                  </a:ext>
                </a:extLst>
              </a:tr>
              <a:tr h="25004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北部</a:t>
                      </a:r>
                      <a:endParaRPr lang="zh-TW" altLang="en-US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36,386 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10,733,860 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0645048"/>
                  </a:ext>
                </a:extLst>
              </a:tr>
              <a:tr h="25004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中部</a:t>
                      </a:r>
                      <a:endParaRPr lang="zh-TW" altLang="en-US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29,735 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5,753,455 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66198"/>
                  </a:ext>
                </a:extLst>
              </a:tr>
              <a:tr h="25004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南部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26,031 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6,134,429 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4120842"/>
                  </a:ext>
                </a:extLst>
              </a:tr>
              <a:tr h="25004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東部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4,609 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527,565 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9556643"/>
                  </a:ext>
                </a:extLst>
              </a:tr>
              <a:tr h="25004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離島</a:t>
                      </a:r>
                      <a:endParaRPr lang="zh-TW" altLang="en-US" sz="10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1,544 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265,791 </a:t>
                      </a:r>
                      <a:endParaRPr lang="en-US" altLang="zh-TW" sz="10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8846360"/>
                  </a:ext>
                </a:extLst>
              </a:tr>
            </a:tbl>
          </a:graphicData>
        </a:graphic>
      </p:graphicFrame>
      <p:sp>
        <p:nvSpPr>
          <p:cNvPr id="57" name="文字方塊 56">
            <a:extLst>
              <a:ext uri="{FF2B5EF4-FFF2-40B4-BE49-F238E27FC236}">
                <a16:creationId xmlns:a16="http://schemas.microsoft.com/office/drawing/2014/main" id="{F5414299-067F-1D78-72F7-6090524B2A89}"/>
              </a:ext>
            </a:extLst>
          </p:cNvPr>
          <p:cNvSpPr txBox="1"/>
          <p:nvPr/>
        </p:nvSpPr>
        <p:spPr>
          <a:xfrm>
            <a:off x="4184422" y="773715"/>
            <a:ext cx="4778795" cy="879726"/>
          </a:xfrm>
          <a:prstGeom prst="roundRect">
            <a:avLst>
              <a:gd name="adj" fmla="val 8508"/>
            </a:avLst>
          </a:prstGeom>
          <a:solidFill>
            <a:schemeClr val="bg1">
              <a:alpha val="50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北部</a:t>
            </a:r>
            <a:r>
              <a:rPr lang="en-US" altLang="zh-TW" sz="16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基地台及人口數</a:t>
            </a:r>
            <a:r>
              <a:rPr lang="en-US" altLang="zh-TW" sz="16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遠高於其他地區</a:t>
            </a:r>
            <a:endParaRPr lang="en-US" altLang="zh-TW" sz="16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中部</a:t>
            </a:r>
            <a:r>
              <a:rPr lang="en-US" altLang="zh-TW" sz="16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基地台數量較南部多，人口數卻較少</a:t>
            </a:r>
          </a:p>
        </p:txBody>
      </p:sp>
      <p:sp>
        <p:nvSpPr>
          <p:cNvPr id="64" name="標題 1">
            <a:extLst>
              <a:ext uri="{FF2B5EF4-FFF2-40B4-BE49-F238E27FC236}">
                <a16:creationId xmlns:a16="http://schemas.microsoft.com/office/drawing/2014/main" id="{BC7F0DC3-4F34-A7FB-5F17-24C62B7E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67" y="522803"/>
            <a:ext cx="2786013" cy="535531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圖表分析</a:t>
            </a:r>
          </a:p>
        </p:txBody>
      </p:sp>
    </p:spTree>
    <p:extLst>
      <p:ext uri="{BB962C8B-B14F-4D97-AF65-F5344CB8AC3E}">
        <p14:creationId xmlns:p14="http://schemas.microsoft.com/office/powerpoint/2010/main" val="29698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12">
            <a:extLst>
              <a:ext uri="{FF2B5EF4-FFF2-40B4-BE49-F238E27FC236}">
                <a16:creationId xmlns:a16="http://schemas.microsoft.com/office/drawing/2014/main" id="{76339B59-6986-3600-140D-DF81691BA0D2}"/>
              </a:ext>
            </a:extLst>
          </p:cNvPr>
          <p:cNvSpPr/>
          <p:nvPr/>
        </p:nvSpPr>
        <p:spPr>
          <a:xfrm flipH="1" flipV="1">
            <a:off x="365134" y="1605461"/>
            <a:ext cx="180000" cy="180000"/>
          </a:xfrm>
          <a:prstGeom prst="ellipse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03F41F9-7DBE-38E4-5012-04E564D744B8}"/>
              </a:ext>
            </a:extLst>
          </p:cNvPr>
          <p:cNvCxnSpPr>
            <a:cxnSpLocks/>
            <a:stCxn id="13" idx="4"/>
          </p:cNvCxnSpPr>
          <p:nvPr/>
        </p:nvCxnSpPr>
        <p:spPr>
          <a:xfrm flipH="1" flipV="1">
            <a:off x="452437" y="5"/>
            <a:ext cx="2697" cy="1605456"/>
          </a:xfrm>
          <a:prstGeom prst="line">
            <a:avLst/>
          </a:prstGeom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21A7903-0E3E-C6E1-56ED-7AC171625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4644" y="261317"/>
            <a:ext cx="7200000" cy="5400000"/>
          </a:xfrm>
          <a:effectLst>
            <a:outerShdw blurRad="1270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D92FE34-EB88-55F2-8D22-033C70DCF968}"/>
              </a:ext>
            </a:extLst>
          </p:cNvPr>
          <p:cNvSpPr/>
          <p:nvPr/>
        </p:nvSpPr>
        <p:spPr>
          <a:xfrm>
            <a:off x="9157886" y="2099221"/>
            <a:ext cx="180000" cy="180000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cjkFonts 全瀨體" panose="02000600000000000000" pitchFamily="2" charset="-120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02EEE5B-5BAF-CE44-49AD-A77A27E6DDF8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9229861" y="2279221"/>
            <a:ext cx="18025" cy="4578779"/>
          </a:xfrm>
          <a:prstGeom prst="line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E902D-BD9D-D5A4-1516-5B8AF48D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B658-E91C-497E-B3BE-C9E00FDFB906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C28C83-72A1-F4F5-B1CF-CDACCC561A41}"/>
              </a:ext>
            </a:extLst>
          </p:cNvPr>
          <p:cNvSpPr/>
          <p:nvPr/>
        </p:nvSpPr>
        <p:spPr>
          <a:xfrm flipH="1" flipV="1">
            <a:off x="6143625" y="342662"/>
            <a:ext cx="266700" cy="2667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9945863-1604-7CC6-539A-E94B553A595A}"/>
              </a:ext>
            </a:extLst>
          </p:cNvPr>
          <p:cNvCxnSpPr>
            <a:cxnSpLocks/>
            <a:stCxn id="5" idx="6"/>
          </p:cNvCxnSpPr>
          <p:nvPr/>
        </p:nvCxnSpPr>
        <p:spPr>
          <a:xfrm flipH="1" flipV="1">
            <a:off x="0" y="476012"/>
            <a:ext cx="6143625" cy="0"/>
          </a:xfrm>
          <a:prstGeom prst="line">
            <a:avLst/>
          </a:prstGeom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91E4CCA9-C8A2-9428-AC82-98C2634A2C4C}"/>
              </a:ext>
            </a:extLst>
          </p:cNvPr>
          <p:cNvSpPr/>
          <p:nvPr/>
        </p:nvSpPr>
        <p:spPr>
          <a:xfrm>
            <a:off x="9402889" y="497835"/>
            <a:ext cx="266700" cy="266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DD0457F-AE72-47FC-CD5C-C836D5BAC780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9536239" y="764535"/>
            <a:ext cx="0" cy="6093465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47D24F4-A133-543E-5D48-352A36987A6A}"/>
              </a:ext>
            </a:extLst>
          </p:cNvPr>
          <p:cNvGrpSpPr/>
          <p:nvPr/>
        </p:nvGrpSpPr>
        <p:grpSpPr>
          <a:xfrm>
            <a:off x="275344" y="308876"/>
            <a:ext cx="1003323" cy="1003323"/>
            <a:chOff x="-1661081" y="2456085"/>
            <a:chExt cx="1003323" cy="100332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5" name="Google Shape;2599;p30">
              <a:extLst>
                <a:ext uri="{FF2B5EF4-FFF2-40B4-BE49-F238E27FC236}">
                  <a16:creationId xmlns:a16="http://schemas.microsoft.com/office/drawing/2014/main" id="{14AC0804-1C47-EAB2-9FF4-8A275E77A52B}"/>
                </a:ext>
              </a:extLst>
            </p:cNvPr>
            <p:cNvSpPr/>
            <p:nvPr/>
          </p:nvSpPr>
          <p:spPr>
            <a:xfrm>
              <a:off x="-1661081" y="2456085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</a:endParaRPr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2DE25DB-DFD4-3B61-9FA1-6A2502D263CE}"/>
                </a:ext>
              </a:extLst>
            </p:cNvPr>
            <p:cNvGrpSpPr/>
            <p:nvPr/>
          </p:nvGrpSpPr>
          <p:grpSpPr>
            <a:xfrm>
              <a:off x="-1487768" y="2704432"/>
              <a:ext cx="648968" cy="522966"/>
              <a:chOff x="6139964" y="2413401"/>
              <a:chExt cx="687926" cy="55436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C088EE-1665-F286-08C2-2E6D8A0EF149}"/>
                  </a:ext>
                </a:extLst>
              </p:cNvPr>
              <p:cNvSpPr/>
              <p:nvPr/>
            </p:nvSpPr>
            <p:spPr>
              <a:xfrm>
                <a:off x="6165850" y="2441013"/>
                <a:ext cx="635000" cy="376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5" name="Google Shape;1526;p18">
                <a:extLst>
                  <a:ext uri="{FF2B5EF4-FFF2-40B4-BE49-F238E27FC236}">
                    <a16:creationId xmlns:a16="http://schemas.microsoft.com/office/drawing/2014/main" id="{9293C15A-A99C-0EE3-0C93-92617224A946}"/>
                  </a:ext>
                </a:extLst>
              </p:cNvPr>
              <p:cNvSpPr/>
              <p:nvPr/>
            </p:nvSpPr>
            <p:spPr>
              <a:xfrm>
                <a:off x="6139964" y="2413401"/>
                <a:ext cx="687926" cy="478330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6" name="Google Shape;1527;p18">
                <a:extLst>
                  <a:ext uri="{FF2B5EF4-FFF2-40B4-BE49-F238E27FC236}">
                    <a16:creationId xmlns:a16="http://schemas.microsoft.com/office/drawing/2014/main" id="{D13B5495-0292-33FC-8B0F-9F8B3A756C14}"/>
                  </a:ext>
                </a:extLst>
              </p:cNvPr>
              <p:cNvSpPr/>
              <p:nvPr/>
            </p:nvSpPr>
            <p:spPr>
              <a:xfrm>
                <a:off x="6144917" y="2810870"/>
                <a:ext cx="682973" cy="66427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7" name="Google Shape;1528;p18">
                <a:extLst>
                  <a:ext uri="{FF2B5EF4-FFF2-40B4-BE49-F238E27FC236}">
                    <a16:creationId xmlns:a16="http://schemas.microsoft.com/office/drawing/2014/main" id="{9EB0A9F6-CC16-45C9-0834-212F683086FF}"/>
                  </a:ext>
                </a:extLst>
              </p:cNvPr>
              <p:cNvSpPr/>
              <p:nvPr/>
            </p:nvSpPr>
            <p:spPr>
              <a:xfrm>
                <a:off x="6429205" y="2817586"/>
                <a:ext cx="139014" cy="135741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8" name="Google Shape;1529;p18">
                <a:extLst>
                  <a:ext uri="{FF2B5EF4-FFF2-40B4-BE49-F238E27FC236}">
                    <a16:creationId xmlns:a16="http://schemas.microsoft.com/office/drawing/2014/main" id="{FFB3BD95-DCDB-C1BE-1790-305A8BF508F4}"/>
                  </a:ext>
                </a:extLst>
              </p:cNvPr>
              <p:cNvSpPr/>
              <p:nvPr/>
            </p:nvSpPr>
            <p:spPr>
              <a:xfrm>
                <a:off x="6308929" y="2933088"/>
                <a:ext cx="387441" cy="34673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49" name="Google Shape;1530;p18">
                <a:extLst>
                  <a:ext uri="{FF2B5EF4-FFF2-40B4-BE49-F238E27FC236}">
                    <a16:creationId xmlns:a16="http://schemas.microsoft.com/office/drawing/2014/main" id="{F0F1C8DA-6935-F131-F515-CB6E40B3F596}"/>
                  </a:ext>
                </a:extLst>
              </p:cNvPr>
              <p:cNvSpPr/>
              <p:nvPr/>
            </p:nvSpPr>
            <p:spPr>
              <a:xfrm>
                <a:off x="6250783" y="2630915"/>
                <a:ext cx="118315" cy="116476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0" name="Google Shape;1531;p18">
                <a:extLst>
                  <a:ext uri="{FF2B5EF4-FFF2-40B4-BE49-F238E27FC236}">
                    <a16:creationId xmlns:a16="http://schemas.microsoft.com/office/drawing/2014/main" id="{9D6025BB-9ED5-94D0-E47A-580D04B65A3B}"/>
                  </a:ext>
                </a:extLst>
              </p:cNvPr>
              <p:cNvSpPr/>
              <p:nvPr/>
            </p:nvSpPr>
            <p:spPr>
              <a:xfrm>
                <a:off x="6418372" y="2575093"/>
                <a:ext cx="11831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  <p:sp>
            <p:nvSpPr>
              <p:cNvPr id="51" name="Google Shape;1532;p18">
                <a:extLst>
                  <a:ext uri="{FF2B5EF4-FFF2-40B4-BE49-F238E27FC236}">
                    <a16:creationId xmlns:a16="http://schemas.microsoft.com/office/drawing/2014/main" id="{41A5F60E-B130-C72E-87C4-2C58BD8BA19D}"/>
                  </a:ext>
                </a:extLst>
              </p:cNvPr>
              <p:cNvSpPr/>
              <p:nvPr/>
            </p:nvSpPr>
            <p:spPr>
              <a:xfrm>
                <a:off x="6584966" y="2516384"/>
                <a:ext cx="118315" cy="230034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graphicFrame>
        <p:nvGraphicFramePr>
          <p:cNvPr id="10" name="表格 9" hidden="1">
            <a:extLst>
              <a:ext uri="{FF2B5EF4-FFF2-40B4-BE49-F238E27FC236}">
                <a16:creationId xmlns:a16="http://schemas.microsoft.com/office/drawing/2014/main" id="{EF9DA170-E738-5B40-AF72-181C80BA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437436"/>
              </p:ext>
            </p:extLst>
          </p:nvPr>
        </p:nvGraphicFramePr>
        <p:xfrm>
          <a:off x="114300" y="3415218"/>
          <a:ext cx="3182373" cy="3069717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465713">
                  <a:extLst>
                    <a:ext uri="{9D8B030D-6E8A-4147-A177-3AD203B41FA5}">
                      <a16:colId xmlns:a16="http://schemas.microsoft.com/office/drawing/2014/main" val="2606938127"/>
                    </a:ext>
                  </a:extLst>
                </a:gridCol>
                <a:gridCol w="543332">
                  <a:extLst>
                    <a:ext uri="{9D8B030D-6E8A-4147-A177-3AD203B41FA5}">
                      <a16:colId xmlns:a16="http://schemas.microsoft.com/office/drawing/2014/main" val="3338826647"/>
                    </a:ext>
                  </a:extLst>
                </a:gridCol>
                <a:gridCol w="543332">
                  <a:extLst>
                    <a:ext uri="{9D8B030D-6E8A-4147-A177-3AD203B41FA5}">
                      <a16:colId xmlns:a16="http://schemas.microsoft.com/office/drawing/2014/main" val="3918591096"/>
                    </a:ext>
                  </a:extLst>
                </a:gridCol>
                <a:gridCol w="543332">
                  <a:extLst>
                    <a:ext uri="{9D8B030D-6E8A-4147-A177-3AD203B41FA5}">
                      <a16:colId xmlns:a16="http://schemas.microsoft.com/office/drawing/2014/main" val="2709500675"/>
                    </a:ext>
                  </a:extLst>
                </a:gridCol>
                <a:gridCol w="543332">
                  <a:extLst>
                    <a:ext uri="{9D8B030D-6E8A-4147-A177-3AD203B41FA5}">
                      <a16:colId xmlns:a16="http://schemas.microsoft.com/office/drawing/2014/main" val="3795972365"/>
                    </a:ext>
                  </a:extLst>
                </a:gridCol>
                <a:gridCol w="543332">
                  <a:extLst>
                    <a:ext uri="{9D8B030D-6E8A-4147-A177-3AD203B41FA5}">
                      <a16:colId xmlns:a16="http://schemas.microsoft.com/office/drawing/2014/main" val="1138708945"/>
                    </a:ext>
                  </a:extLst>
                </a:gridCol>
              </a:tblGrid>
              <a:tr h="39989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中華</a:t>
                      </a:r>
                      <a:endParaRPr lang="en-US" altLang="zh-TW" sz="110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電信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</a:t>
                      </a:r>
                      <a:endParaRPr lang="en-US" altLang="zh-TW" sz="110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大哥大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遠傳</a:t>
                      </a:r>
                      <a:endParaRPr lang="en-US" altLang="zh-TW" sz="110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電信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</a:t>
                      </a:r>
                      <a:endParaRPr lang="en-US" altLang="zh-TW" sz="110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之星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亞太</a:t>
                      </a:r>
                      <a:endParaRPr lang="en-US" altLang="zh-TW" sz="110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電信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916258"/>
                  </a:ext>
                </a:extLst>
              </a:tr>
              <a:tr h="242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4,923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3,306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2,378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1,708 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575 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2813088"/>
                  </a:ext>
                </a:extLst>
              </a:tr>
              <a:tr h="242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12,573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6,197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12,400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3,810 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3,388 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1367101"/>
                  </a:ext>
                </a:extLst>
              </a:tr>
              <a:tr h="242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14,252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10,776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14,374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4,532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3,671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824761"/>
                  </a:ext>
                </a:extLst>
              </a:tr>
              <a:tr h="242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31,181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24,266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25,797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13,930 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10,267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5160286"/>
                  </a:ext>
                </a:extLst>
              </a:tr>
              <a:tr h="242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27,997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20,720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21,536 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15,218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10,263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2204990"/>
                  </a:ext>
                </a:extLst>
              </a:tr>
              <a:tr h="242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2019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30,422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21,994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22,681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16,066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11,088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0247777"/>
                  </a:ext>
                </a:extLst>
              </a:tr>
              <a:tr h="242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32,489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23,644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24,122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16,927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11,947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8064387"/>
                  </a:ext>
                </a:extLst>
              </a:tr>
              <a:tr h="242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31,118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23,342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23,615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16,727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12,023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4569887"/>
                  </a:ext>
                </a:extLst>
              </a:tr>
              <a:tr h="242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32,011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24,647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24,407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16,973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12,018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6287080"/>
                  </a:ext>
                </a:extLst>
              </a:tr>
              <a:tr h="242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33,489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24,581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24,854 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16,969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11,492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4901122"/>
                  </a:ext>
                </a:extLst>
              </a:tr>
              <a:tr h="242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33,958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33,683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33,023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322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6697F55-BF21-59DE-00CF-65157E08F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44624"/>
              </p:ext>
            </p:extLst>
          </p:nvPr>
        </p:nvGraphicFramePr>
        <p:xfrm>
          <a:off x="275344" y="5446620"/>
          <a:ext cx="8686937" cy="1304196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855003">
                  <a:extLst>
                    <a:ext uri="{9D8B030D-6E8A-4147-A177-3AD203B41FA5}">
                      <a16:colId xmlns:a16="http://schemas.microsoft.com/office/drawing/2014/main" val="2403998475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273677665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1767527234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38349397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385480327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91313054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629983339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543080537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59511960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132678975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286747729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926318814"/>
                    </a:ext>
                  </a:extLst>
                </a:gridCol>
              </a:tblGrid>
              <a:tr h="2173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  <a:endParaRPr lang="zh-TW" altLang="en-US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2014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2015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2016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2019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2020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2021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2023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extLst>
                  <a:ext uri="{0D108BD9-81ED-4DB2-BD59-A6C34878D82A}">
                    <a16:rowId xmlns:a16="http://schemas.microsoft.com/office/drawing/2014/main" val="2297590220"/>
                  </a:ext>
                </a:extLst>
              </a:tr>
              <a:tr h="2173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中華電信</a:t>
                      </a:r>
                      <a:endParaRPr lang="zh-TW" altLang="en-US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4,923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12,573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14,252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31,181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27,997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30,422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32,489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31,118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32,011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33,489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33,958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extLst>
                  <a:ext uri="{0D108BD9-81ED-4DB2-BD59-A6C34878D82A}">
                    <a16:rowId xmlns:a16="http://schemas.microsoft.com/office/drawing/2014/main" val="564991331"/>
                  </a:ext>
                </a:extLst>
              </a:tr>
              <a:tr h="2173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台灣大哥大</a:t>
                      </a:r>
                      <a:endParaRPr lang="zh-TW" altLang="en-US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3,306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6,197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10,776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24,266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20,720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21,994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23,644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23,342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24,647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24,581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33,683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960160"/>
                  </a:ext>
                </a:extLst>
              </a:tr>
              <a:tr h="2173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遠傳電信</a:t>
                      </a:r>
                      <a:endParaRPr lang="zh-TW" altLang="en-US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2,378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12,400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14,374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25,797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21,536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22,681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24,122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23,615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24,407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24,854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33,023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69266"/>
                  </a:ext>
                </a:extLst>
              </a:tr>
              <a:tr h="2173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台灣之星</a:t>
                      </a:r>
                      <a:endParaRPr lang="zh-TW" altLang="en-US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1,708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3,810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4,532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13,930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15,218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16,066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16,927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16,727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16,973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16,969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100705"/>
                  </a:ext>
                </a:extLst>
              </a:tr>
              <a:tr h="2173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亞太電信</a:t>
                      </a:r>
                      <a:endParaRPr lang="zh-TW" altLang="en-US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575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3,388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3,671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10,267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10,263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11,088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11,947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12,023 </a:t>
                      </a:r>
                      <a:endParaRPr lang="en-US" altLang="zh-TW" sz="1000" b="0" i="0" u="none" strike="noStrike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12,018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11,492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TW" sz="10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900" marR="8900" marT="890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069604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F156029C-A508-B2CE-26FA-B52E96B4E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1387" y="4520447"/>
            <a:ext cx="896237" cy="896237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CC6E1639-424B-2D92-E8EE-A623F96C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667" y="522803"/>
            <a:ext cx="2786013" cy="535531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cjkFonts 全瀨體" panose="02000600000000000000" pitchFamily="2" charset="-120"/>
              </a:rPr>
              <a:t>圖表分析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89FC18-739F-3373-4E90-132615B5C38E}"/>
              </a:ext>
            </a:extLst>
          </p:cNvPr>
          <p:cNvSpPr txBox="1"/>
          <p:nvPr/>
        </p:nvSpPr>
        <p:spPr>
          <a:xfrm>
            <a:off x="275344" y="2117901"/>
            <a:ext cx="2534077" cy="2308697"/>
          </a:xfrm>
          <a:prstGeom prst="roundRect">
            <a:avLst>
              <a:gd name="adj" fmla="val 8615"/>
            </a:avLst>
          </a:prstGeom>
          <a:solidFill>
            <a:schemeClr val="bg1">
              <a:alpha val="50000"/>
            </a:schemeClr>
          </a:solidFill>
          <a:ln w="19050">
            <a:solidFill>
              <a:schemeClr val="accent3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</a:rPr>
              <a:t>1. 2017</a:t>
            </a: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</a:rPr>
              <a:t>年增加原因：</a:t>
            </a:r>
            <a:endParaRPr lang="en-US" altLang="zh-TW" sz="1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396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行動網路的需求</a:t>
            </a:r>
            <a:endParaRPr lang="en-US" altLang="zh-TW" sz="16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96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5G</a:t>
            </a: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的準備工作</a:t>
            </a:r>
            <a:endParaRPr lang="en-US" altLang="zh-TW" sz="16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</a:rPr>
              <a:t>2. 2024</a:t>
            </a: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</a:rPr>
              <a:t>增加原因：</a:t>
            </a:r>
            <a:endParaRPr lang="en-US" altLang="zh-TW" sz="1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396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台哥大合併台灣之星</a:t>
            </a:r>
            <a:endParaRPr lang="en-US" altLang="zh-TW" sz="16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96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遠傳合併亞太</a:t>
            </a:r>
          </a:p>
        </p:txBody>
      </p:sp>
    </p:spTree>
    <p:extLst>
      <p:ext uri="{BB962C8B-B14F-4D97-AF65-F5344CB8AC3E}">
        <p14:creationId xmlns:p14="http://schemas.microsoft.com/office/powerpoint/2010/main" val="102373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9727</TotalTime>
  <Words>2021</Words>
  <Application>Microsoft Office PowerPoint</Application>
  <PresentationFormat>A4 紙張 (210x297 公釐)</PresentationFormat>
  <Paragraphs>629</Paragraphs>
  <Slides>27</Slides>
  <Notes>19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Google Sans</vt:lpstr>
      <vt:lpstr>微軟正黑體</vt:lpstr>
      <vt:lpstr>Arial</vt:lpstr>
      <vt:lpstr>Calibri</vt:lpstr>
      <vt:lpstr>Wingdings</vt:lpstr>
      <vt:lpstr>Office 佈景主題</vt:lpstr>
      <vt:lpstr>電信資料分析</vt:lpstr>
      <vt:lpstr>流程圖</vt:lpstr>
      <vt:lpstr>資料流程圖</vt:lpstr>
      <vt:lpstr>資料處理</vt:lpstr>
      <vt:lpstr>資料下載</vt:lpstr>
      <vt:lpstr>資料整理</vt:lpstr>
      <vt:lpstr>圖表分析</vt:lpstr>
      <vt:lpstr>圖表分析</vt:lpstr>
      <vt:lpstr>圖表分析</vt:lpstr>
      <vt:lpstr>圖表分析</vt:lpstr>
      <vt:lpstr>圖表分析</vt:lpstr>
      <vt:lpstr>圖表分析</vt:lpstr>
      <vt:lpstr>圖表分析</vt:lpstr>
      <vt:lpstr>圖表分析</vt:lpstr>
      <vt:lpstr>圖表分析</vt:lpstr>
      <vt:lpstr>總結</vt:lpstr>
      <vt:lpstr>門市查詢</vt:lpstr>
      <vt:lpstr>門市查詢</vt:lpstr>
      <vt:lpstr>資料來源</vt:lpstr>
      <vt:lpstr>使用工具</vt:lpstr>
      <vt:lpstr>Thank you..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Yu-Chia Lin</dc:creator>
  <cp:lastModifiedBy>Yu-Chia Lin</cp:lastModifiedBy>
  <cp:revision>77</cp:revision>
  <dcterms:created xsi:type="dcterms:W3CDTF">2024-06-14T08:37:19Z</dcterms:created>
  <dcterms:modified xsi:type="dcterms:W3CDTF">2024-07-02T14:41:49Z</dcterms:modified>
</cp:coreProperties>
</file>